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4"/>
  </p:sldMasterIdLst>
  <p:notesMasterIdLst>
    <p:notesMasterId r:id="rId7"/>
  </p:notesMasterIdLst>
  <p:sldIdLst>
    <p:sldId id="256" r:id="rId5"/>
    <p:sldId id="257" r:id="rId6"/>
  </p:sldIdLst>
  <p:sldSz cx="7559675" cy="10691813"/>
  <p:notesSz cx="7104063" cy="102346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205B"/>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7387" autoAdjust="0"/>
    <p:restoredTop sz="93544" autoAdjust="0"/>
  </p:normalViewPr>
  <p:slideViewPr>
    <p:cSldViewPr snapToGrid="0">
      <p:cViewPr varScale="1">
        <p:scale>
          <a:sx n="45" d="100"/>
          <a:sy n="45" d="100"/>
        </p:scale>
        <p:origin x="2664" y="54"/>
      </p:cViewPr>
      <p:guideLst/>
    </p:cSldViewPr>
  </p:slideViewPr>
  <p:notesTextViewPr>
    <p:cViewPr>
      <p:scale>
        <a:sx n="50" d="100"/>
        <a:sy n="5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notesMaster" Target="notesMasters/notesMaster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tableStyles" Target="tableStyles.xml"/><Relationship Id="rId5" Type="http://schemas.openxmlformats.org/officeDocument/2006/relationships/slide" Target="slides/slide1.xml"/><Relationship Id="rId10"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5"/>
            <a:ext cx="3078428" cy="513508"/>
          </a:xfrm>
          <a:prstGeom prst="rect">
            <a:avLst/>
          </a:prstGeom>
        </p:spPr>
        <p:txBody>
          <a:bodyPr vert="horz" lIns="94632" tIns="47315" rIns="94632" bIns="47315" rtlCol="0"/>
          <a:lstStyle>
            <a:lvl1pPr algn="l">
              <a:defRPr sz="1300"/>
            </a:lvl1pPr>
          </a:lstStyle>
          <a:p>
            <a:endParaRPr kumimoji="1" lang="ja-JP" altLang="en-US"/>
          </a:p>
        </p:txBody>
      </p:sp>
      <p:sp>
        <p:nvSpPr>
          <p:cNvPr id="3" name="日付プレースホルダー 2"/>
          <p:cNvSpPr>
            <a:spLocks noGrp="1"/>
          </p:cNvSpPr>
          <p:nvPr>
            <p:ph type="dt" idx="1"/>
          </p:nvPr>
        </p:nvSpPr>
        <p:spPr>
          <a:xfrm>
            <a:off x="4023992" y="5"/>
            <a:ext cx="3078428" cy="513508"/>
          </a:xfrm>
          <a:prstGeom prst="rect">
            <a:avLst/>
          </a:prstGeom>
        </p:spPr>
        <p:txBody>
          <a:bodyPr vert="horz" lIns="94632" tIns="47315" rIns="94632" bIns="47315" rtlCol="0"/>
          <a:lstStyle>
            <a:lvl1pPr algn="r">
              <a:defRPr sz="1300"/>
            </a:lvl1pPr>
          </a:lstStyle>
          <a:p>
            <a:fld id="{9BE0D7F0-967A-4486-A6CB-61BAC9FD50FD}" type="datetimeFigureOut">
              <a:rPr kumimoji="1" lang="ja-JP" altLang="en-US" smtClean="0"/>
              <a:t>2022/1/18</a:t>
            </a:fld>
            <a:endParaRPr kumimoji="1" lang="ja-JP" altLang="en-US"/>
          </a:p>
        </p:txBody>
      </p:sp>
      <p:sp>
        <p:nvSpPr>
          <p:cNvPr id="4" name="スライド イメージ プレースホルダー 3"/>
          <p:cNvSpPr>
            <a:spLocks noGrp="1" noRot="1" noChangeAspect="1"/>
          </p:cNvSpPr>
          <p:nvPr>
            <p:ph type="sldImg" idx="2"/>
          </p:nvPr>
        </p:nvSpPr>
        <p:spPr>
          <a:xfrm>
            <a:off x="2330450" y="1279525"/>
            <a:ext cx="2443163" cy="3454400"/>
          </a:xfrm>
          <a:prstGeom prst="rect">
            <a:avLst/>
          </a:prstGeom>
          <a:noFill/>
          <a:ln w="12700">
            <a:solidFill>
              <a:prstClr val="black"/>
            </a:solidFill>
          </a:ln>
        </p:spPr>
        <p:txBody>
          <a:bodyPr vert="horz" lIns="94632" tIns="47315" rIns="94632" bIns="47315" rtlCol="0" anchor="ctr"/>
          <a:lstStyle/>
          <a:p>
            <a:endParaRPr lang="ja-JP" altLang="en-US"/>
          </a:p>
        </p:txBody>
      </p:sp>
      <p:sp>
        <p:nvSpPr>
          <p:cNvPr id="5" name="ノート プレースホルダー 4"/>
          <p:cNvSpPr>
            <a:spLocks noGrp="1"/>
          </p:cNvSpPr>
          <p:nvPr>
            <p:ph type="body" sz="quarter" idx="3"/>
          </p:nvPr>
        </p:nvSpPr>
        <p:spPr>
          <a:xfrm>
            <a:off x="710407" y="4925411"/>
            <a:ext cx="5683250" cy="4029878"/>
          </a:xfrm>
          <a:prstGeom prst="rect">
            <a:avLst/>
          </a:prstGeom>
        </p:spPr>
        <p:txBody>
          <a:bodyPr vert="horz" lIns="94632" tIns="47315" rIns="94632" bIns="47315"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721107"/>
            <a:ext cx="3078428" cy="513507"/>
          </a:xfrm>
          <a:prstGeom prst="rect">
            <a:avLst/>
          </a:prstGeom>
        </p:spPr>
        <p:txBody>
          <a:bodyPr vert="horz" lIns="94632" tIns="47315" rIns="94632" bIns="47315" rtlCol="0" anchor="b"/>
          <a:lstStyle>
            <a:lvl1pPr algn="l">
              <a:defRPr sz="1300"/>
            </a:lvl1pPr>
          </a:lstStyle>
          <a:p>
            <a:endParaRPr kumimoji="1" lang="ja-JP" altLang="en-US"/>
          </a:p>
        </p:txBody>
      </p:sp>
      <p:sp>
        <p:nvSpPr>
          <p:cNvPr id="7" name="スライド番号プレースホルダー 6"/>
          <p:cNvSpPr>
            <a:spLocks noGrp="1"/>
          </p:cNvSpPr>
          <p:nvPr>
            <p:ph type="sldNum" sz="quarter" idx="5"/>
          </p:nvPr>
        </p:nvSpPr>
        <p:spPr>
          <a:xfrm>
            <a:off x="4023992" y="9721107"/>
            <a:ext cx="3078428" cy="513507"/>
          </a:xfrm>
          <a:prstGeom prst="rect">
            <a:avLst/>
          </a:prstGeom>
        </p:spPr>
        <p:txBody>
          <a:bodyPr vert="horz" lIns="94632" tIns="47315" rIns="94632" bIns="47315" rtlCol="0" anchor="b"/>
          <a:lstStyle>
            <a:lvl1pPr algn="r">
              <a:defRPr sz="1300"/>
            </a:lvl1pPr>
          </a:lstStyle>
          <a:p>
            <a:fld id="{2DEC78A8-F54B-4065-9C56-DEA7AF0C8197}" type="slidenum">
              <a:rPr kumimoji="1" lang="ja-JP" altLang="en-US" smtClean="0"/>
              <a:t>‹#›</a:t>
            </a:fld>
            <a:endParaRPr kumimoji="1" lang="ja-JP" altLang="en-US"/>
          </a:p>
        </p:txBody>
      </p:sp>
    </p:spTree>
    <p:extLst>
      <p:ext uri="{BB962C8B-B14F-4D97-AF65-F5344CB8AC3E}">
        <p14:creationId xmlns:p14="http://schemas.microsoft.com/office/powerpoint/2010/main" val="3787807496"/>
      </p:ext>
    </p:extLst>
  </p:cSld>
  <p:clrMap bg1="lt1" tx1="dk1" bg2="lt2" tx2="dk2" accent1="accent1" accent2="accent2" accent3="accent3" accent4="accent4" accent5="accent5" accent6="accent6" hlink="hlink" folHlink="folHlink"/>
  <p:notesStyle>
    <a:lvl1pPr marL="0" algn="l" defTabSz="1042873" rtl="0" eaLnBrk="1" latinLnBrk="0" hangingPunct="1">
      <a:defRPr kumimoji="1" sz="1369" kern="1200">
        <a:solidFill>
          <a:schemeClr val="tx1"/>
        </a:solidFill>
        <a:latin typeface="+mn-lt"/>
        <a:ea typeface="+mn-ea"/>
        <a:cs typeface="+mn-cs"/>
      </a:defRPr>
    </a:lvl1pPr>
    <a:lvl2pPr marL="521437" algn="l" defTabSz="1042873" rtl="0" eaLnBrk="1" latinLnBrk="0" hangingPunct="1">
      <a:defRPr kumimoji="1" sz="1369" kern="1200">
        <a:solidFill>
          <a:schemeClr val="tx1"/>
        </a:solidFill>
        <a:latin typeface="+mn-lt"/>
        <a:ea typeface="+mn-ea"/>
        <a:cs typeface="+mn-cs"/>
      </a:defRPr>
    </a:lvl2pPr>
    <a:lvl3pPr marL="1042873" algn="l" defTabSz="1042873" rtl="0" eaLnBrk="1" latinLnBrk="0" hangingPunct="1">
      <a:defRPr kumimoji="1" sz="1369" kern="1200">
        <a:solidFill>
          <a:schemeClr val="tx1"/>
        </a:solidFill>
        <a:latin typeface="+mn-lt"/>
        <a:ea typeface="+mn-ea"/>
        <a:cs typeface="+mn-cs"/>
      </a:defRPr>
    </a:lvl3pPr>
    <a:lvl4pPr marL="1564310" algn="l" defTabSz="1042873" rtl="0" eaLnBrk="1" latinLnBrk="0" hangingPunct="1">
      <a:defRPr kumimoji="1" sz="1369" kern="1200">
        <a:solidFill>
          <a:schemeClr val="tx1"/>
        </a:solidFill>
        <a:latin typeface="+mn-lt"/>
        <a:ea typeface="+mn-ea"/>
        <a:cs typeface="+mn-cs"/>
      </a:defRPr>
    </a:lvl4pPr>
    <a:lvl5pPr marL="2085746" algn="l" defTabSz="1042873" rtl="0" eaLnBrk="1" latinLnBrk="0" hangingPunct="1">
      <a:defRPr kumimoji="1" sz="1369" kern="1200">
        <a:solidFill>
          <a:schemeClr val="tx1"/>
        </a:solidFill>
        <a:latin typeface="+mn-lt"/>
        <a:ea typeface="+mn-ea"/>
        <a:cs typeface="+mn-cs"/>
      </a:defRPr>
    </a:lvl5pPr>
    <a:lvl6pPr marL="2607183" algn="l" defTabSz="1042873" rtl="0" eaLnBrk="1" latinLnBrk="0" hangingPunct="1">
      <a:defRPr kumimoji="1" sz="1369" kern="1200">
        <a:solidFill>
          <a:schemeClr val="tx1"/>
        </a:solidFill>
        <a:latin typeface="+mn-lt"/>
        <a:ea typeface="+mn-ea"/>
        <a:cs typeface="+mn-cs"/>
      </a:defRPr>
    </a:lvl6pPr>
    <a:lvl7pPr marL="3128620" algn="l" defTabSz="1042873" rtl="0" eaLnBrk="1" latinLnBrk="0" hangingPunct="1">
      <a:defRPr kumimoji="1" sz="1369" kern="1200">
        <a:solidFill>
          <a:schemeClr val="tx1"/>
        </a:solidFill>
        <a:latin typeface="+mn-lt"/>
        <a:ea typeface="+mn-ea"/>
        <a:cs typeface="+mn-cs"/>
      </a:defRPr>
    </a:lvl7pPr>
    <a:lvl8pPr marL="3650056" algn="l" defTabSz="1042873" rtl="0" eaLnBrk="1" latinLnBrk="0" hangingPunct="1">
      <a:defRPr kumimoji="1" sz="1369" kern="1200">
        <a:solidFill>
          <a:schemeClr val="tx1"/>
        </a:solidFill>
        <a:latin typeface="+mn-lt"/>
        <a:ea typeface="+mn-ea"/>
        <a:cs typeface="+mn-cs"/>
      </a:defRPr>
    </a:lvl8pPr>
    <a:lvl9pPr marL="4171493" algn="l" defTabSz="1042873" rtl="0" eaLnBrk="1" latinLnBrk="0" hangingPunct="1">
      <a:defRPr kumimoji="1" sz="1369"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2DEC78A8-F54B-4065-9C56-DEA7AF0C8197}" type="slidenum">
              <a:rPr kumimoji="1" lang="ja-JP" altLang="en-US" smtClean="0"/>
              <a:t>1</a:t>
            </a:fld>
            <a:endParaRPr kumimoji="1" lang="ja-JP" altLang="en-US"/>
          </a:p>
        </p:txBody>
      </p:sp>
    </p:spTree>
    <p:extLst>
      <p:ext uri="{BB962C8B-B14F-4D97-AF65-F5344CB8AC3E}">
        <p14:creationId xmlns:p14="http://schemas.microsoft.com/office/powerpoint/2010/main" val="218023509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2DEC78A8-F54B-4065-9C56-DEA7AF0C8197}" type="slidenum">
              <a:rPr kumimoji="1" lang="ja-JP" altLang="en-US" smtClean="0"/>
              <a:t>2</a:t>
            </a:fld>
            <a:endParaRPr kumimoji="1" lang="ja-JP" altLang="en-US"/>
          </a:p>
        </p:txBody>
      </p:sp>
    </p:spTree>
    <p:extLst>
      <p:ext uri="{BB962C8B-B14F-4D97-AF65-F5344CB8AC3E}">
        <p14:creationId xmlns:p14="http://schemas.microsoft.com/office/powerpoint/2010/main" val="199544999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566976" y="1749795"/>
            <a:ext cx="6425724" cy="3722335"/>
          </a:xfrm>
        </p:spPr>
        <p:txBody>
          <a:bodyPr anchor="b"/>
          <a:lstStyle>
            <a:lvl1pPr algn="ctr">
              <a:defRPr sz="4960"/>
            </a:lvl1pPr>
          </a:lstStyle>
          <a:p>
            <a:r>
              <a:rPr lang="ja-JP" altLang="en-US"/>
              <a:t>マスター タイトルの書式設定</a:t>
            </a:r>
            <a:endParaRPr lang="en-US" dirty="0"/>
          </a:p>
        </p:txBody>
      </p:sp>
      <p:sp>
        <p:nvSpPr>
          <p:cNvPr id="3" name="Subtitle 2"/>
          <p:cNvSpPr>
            <a:spLocks noGrp="1"/>
          </p:cNvSpPr>
          <p:nvPr>
            <p:ph type="subTitle" idx="1"/>
          </p:nvPr>
        </p:nvSpPr>
        <p:spPr>
          <a:xfrm>
            <a:off x="944960" y="5615678"/>
            <a:ext cx="5669756" cy="2581379"/>
          </a:xfrm>
        </p:spPr>
        <p:txBody>
          <a:bodyPr/>
          <a:lstStyle>
            <a:lvl1pPr marL="0" indent="0" algn="ctr">
              <a:buNone/>
              <a:defRPr sz="1984"/>
            </a:lvl1pPr>
            <a:lvl2pPr marL="377967" indent="0" algn="ctr">
              <a:buNone/>
              <a:defRPr sz="1653"/>
            </a:lvl2pPr>
            <a:lvl3pPr marL="755934" indent="0" algn="ctr">
              <a:buNone/>
              <a:defRPr sz="1488"/>
            </a:lvl3pPr>
            <a:lvl4pPr marL="1133902" indent="0" algn="ctr">
              <a:buNone/>
              <a:defRPr sz="1323"/>
            </a:lvl4pPr>
            <a:lvl5pPr marL="1511869" indent="0" algn="ctr">
              <a:buNone/>
              <a:defRPr sz="1323"/>
            </a:lvl5pPr>
            <a:lvl6pPr marL="1889836" indent="0" algn="ctr">
              <a:buNone/>
              <a:defRPr sz="1323"/>
            </a:lvl6pPr>
            <a:lvl7pPr marL="2267803" indent="0" algn="ctr">
              <a:buNone/>
              <a:defRPr sz="1323"/>
            </a:lvl7pPr>
            <a:lvl8pPr marL="2645771" indent="0" algn="ctr">
              <a:buNone/>
              <a:defRPr sz="1323"/>
            </a:lvl8pPr>
            <a:lvl9pPr marL="3023738" indent="0" algn="ctr">
              <a:buNone/>
              <a:defRPr sz="1323"/>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028CACB0-EADC-47AE-8BEF-058E368A8DD8}" type="datetimeFigureOut">
              <a:rPr kumimoji="1" lang="ja-JP" altLang="en-US" smtClean="0"/>
              <a:t>2022/1/18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B9DF0DF-B20A-4534-B2C1-319E5819B995}" type="slidenum">
              <a:rPr kumimoji="1" lang="ja-JP" altLang="en-US" smtClean="0"/>
              <a:t>‹#›</a:t>
            </a:fld>
            <a:endParaRPr kumimoji="1" lang="ja-JP" altLang="en-US"/>
          </a:p>
        </p:txBody>
      </p:sp>
    </p:spTree>
    <p:extLst>
      <p:ext uri="{BB962C8B-B14F-4D97-AF65-F5344CB8AC3E}">
        <p14:creationId xmlns:p14="http://schemas.microsoft.com/office/powerpoint/2010/main" val="110861539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028CACB0-EADC-47AE-8BEF-058E368A8DD8}" type="datetimeFigureOut">
              <a:rPr kumimoji="1" lang="ja-JP" altLang="en-US" smtClean="0"/>
              <a:t>2022/1/18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B9DF0DF-B20A-4534-B2C1-319E5819B995}" type="slidenum">
              <a:rPr kumimoji="1" lang="ja-JP" altLang="en-US" smtClean="0"/>
              <a:t>‹#›</a:t>
            </a:fld>
            <a:endParaRPr kumimoji="1" lang="ja-JP" altLang="en-US"/>
          </a:p>
        </p:txBody>
      </p:sp>
    </p:spTree>
    <p:extLst>
      <p:ext uri="{BB962C8B-B14F-4D97-AF65-F5344CB8AC3E}">
        <p14:creationId xmlns:p14="http://schemas.microsoft.com/office/powerpoint/2010/main" val="387288967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409893" y="569240"/>
            <a:ext cx="1630055" cy="9060817"/>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519728" y="569240"/>
            <a:ext cx="4795669" cy="9060817"/>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028CACB0-EADC-47AE-8BEF-058E368A8DD8}" type="datetimeFigureOut">
              <a:rPr kumimoji="1" lang="ja-JP" altLang="en-US" smtClean="0"/>
              <a:t>2022/1/18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B9DF0DF-B20A-4534-B2C1-319E5819B995}" type="slidenum">
              <a:rPr kumimoji="1" lang="ja-JP" altLang="en-US" smtClean="0"/>
              <a:t>‹#›</a:t>
            </a:fld>
            <a:endParaRPr kumimoji="1" lang="ja-JP" altLang="en-US"/>
          </a:p>
        </p:txBody>
      </p:sp>
    </p:spTree>
    <p:extLst>
      <p:ext uri="{BB962C8B-B14F-4D97-AF65-F5344CB8AC3E}">
        <p14:creationId xmlns:p14="http://schemas.microsoft.com/office/powerpoint/2010/main" val="22741896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028CACB0-EADC-47AE-8BEF-058E368A8DD8}" type="datetimeFigureOut">
              <a:rPr kumimoji="1" lang="ja-JP" altLang="en-US" smtClean="0"/>
              <a:t>2022/1/18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B9DF0DF-B20A-4534-B2C1-319E5819B995}" type="slidenum">
              <a:rPr kumimoji="1" lang="ja-JP" altLang="en-US" smtClean="0"/>
              <a:t>‹#›</a:t>
            </a:fld>
            <a:endParaRPr kumimoji="1" lang="ja-JP" altLang="en-US"/>
          </a:p>
        </p:txBody>
      </p:sp>
    </p:spTree>
    <p:extLst>
      <p:ext uri="{BB962C8B-B14F-4D97-AF65-F5344CB8AC3E}">
        <p14:creationId xmlns:p14="http://schemas.microsoft.com/office/powerpoint/2010/main" val="52642051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515791" y="2665532"/>
            <a:ext cx="6520220" cy="4447496"/>
          </a:xfrm>
        </p:spPr>
        <p:txBody>
          <a:bodyPr anchor="b"/>
          <a:lstStyle>
            <a:lvl1pPr>
              <a:defRPr sz="496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515791" y="7155103"/>
            <a:ext cx="6520220" cy="2338833"/>
          </a:xfrm>
        </p:spPr>
        <p:txBody>
          <a:bodyPr/>
          <a:lstStyle>
            <a:lvl1pPr marL="0" indent="0">
              <a:buNone/>
              <a:defRPr sz="1984">
                <a:solidFill>
                  <a:schemeClr val="tx1"/>
                </a:solidFill>
              </a:defRPr>
            </a:lvl1pPr>
            <a:lvl2pPr marL="377967" indent="0">
              <a:buNone/>
              <a:defRPr sz="1653">
                <a:solidFill>
                  <a:schemeClr val="tx1">
                    <a:tint val="75000"/>
                  </a:schemeClr>
                </a:solidFill>
              </a:defRPr>
            </a:lvl2pPr>
            <a:lvl3pPr marL="755934" indent="0">
              <a:buNone/>
              <a:defRPr sz="1488">
                <a:solidFill>
                  <a:schemeClr val="tx1">
                    <a:tint val="75000"/>
                  </a:schemeClr>
                </a:solidFill>
              </a:defRPr>
            </a:lvl3pPr>
            <a:lvl4pPr marL="1133902" indent="0">
              <a:buNone/>
              <a:defRPr sz="1323">
                <a:solidFill>
                  <a:schemeClr val="tx1">
                    <a:tint val="75000"/>
                  </a:schemeClr>
                </a:solidFill>
              </a:defRPr>
            </a:lvl4pPr>
            <a:lvl5pPr marL="1511869" indent="0">
              <a:buNone/>
              <a:defRPr sz="1323">
                <a:solidFill>
                  <a:schemeClr val="tx1">
                    <a:tint val="75000"/>
                  </a:schemeClr>
                </a:solidFill>
              </a:defRPr>
            </a:lvl5pPr>
            <a:lvl6pPr marL="1889836" indent="0">
              <a:buNone/>
              <a:defRPr sz="1323">
                <a:solidFill>
                  <a:schemeClr val="tx1">
                    <a:tint val="75000"/>
                  </a:schemeClr>
                </a:solidFill>
              </a:defRPr>
            </a:lvl6pPr>
            <a:lvl7pPr marL="2267803" indent="0">
              <a:buNone/>
              <a:defRPr sz="1323">
                <a:solidFill>
                  <a:schemeClr val="tx1">
                    <a:tint val="75000"/>
                  </a:schemeClr>
                </a:solidFill>
              </a:defRPr>
            </a:lvl7pPr>
            <a:lvl8pPr marL="2645771" indent="0">
              <a:buNone/>
              <a:defRPr sz="1323">
                <a:solidFill>
                  <a:schemeClr val="tx1">
                    <a:tint val="75000"/>
                  </a:schemeClr>
                </a:solidFill>
              </a:defRPr>
            </a:lvl8pPr>
            <a:lvl9pPr marL="3023738" indent="0">
              <a:buNone/>
              <a:defRPr sz="1323">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028CACB0-EADC-47AE-8BEF-058E368A8DD8}" type="datetimeFigureOut">
              <a:rPr kumimoji="1" lang="ja-JP" altLang="en-US" smtClean="0"/>
              <a:t>2022/1/18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B9DF0DF-B20A-4534-B2C1-319E5819B995}" type="slidenum">
              <a:rPr kumimoji="1" lang="ja-JP" altLang="en-US" smtClean="0"/>
              <a:t>‹#›</a:t>
            </a:fld>
            <a:endParaRPr kumimoji="1" lang="ja-JP" altLang="en-US"/>
          </a:p>
        </p:txBody>
      </p:sp>
    </p:spTree>
    <p:extLst>
      <p:ext uri="{BB962C8B-B14F-4D97-AF65-F5344CB8AC3E}">
        <p14:creationId xmlns:p14="http://schemas.microsoft.com/office/powerpoint/2010/main" val="407294622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519728" y="2846200"/>
            <a:ext cx="3212862" cy="6783857"/>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3827085" y="2846200"/>
            <a:ext cx="3212862" cy="6783857"/>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028CACB0-EADC-47AE-8BEF-058E368A8DD8}" type="datetimeFigureOut">
              <a:rPr kumimoji="1" lang="ja-JP" altLang="en-US" smtClean="0"/>
              <a:t>2022/1/18</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9B9DF0DF-B20A-4534-B2C1-319E5819B995}" type="slidenum">
              <a:rPr kumimoji="1" lang="ja-JP" altLang="en-US" smtClean="0"/>
              <a:t>‹#›</a:t>
            </a:fld>
            <a:endParaRPr kumimoji="1" lang="ja-JP" altLang="en-US"/>
          </a:p>
        </p:txBody>
      </p:sp>
    </p:spTree>
    <p:extLst>
      <p:ext uri="{BB962C8B-B14F-4D97-AF65-F5344CB8AC3E}">
        <p14:creationId xmlns:p14="http://schemas.microsoft.com/office/powerpoint/2010/main" val="17648616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520712" y="569242"/>
            <a:ext cx="6520220" cy="2066590"/>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520713" y="2620980"/>
            <a:ext cx="3198096" cy="1284502"/>
          </a:xfrm>
        </p:spPr>
        <p:txBody>
          <a:bodyPr anchor="b"/>
          <a:lstStyle>
            <a:lvl1pPr marL="0" indent="0">
              <a:buNone/>
              <a:defRPr sz="1984" b="1"/>
            </a:lvl1pPr>
            <a:lvl2pPr marL="377967" indent="0">
              <a:buNone/>
              <a:defRPr sz="1653" b="1"/>
            </a:lvl2pPr>
            <a:lvl3pPr marL="755934" indent="0">
              <a:buNone/>
              <a:defRPr sz="1488" b="1"/>
            </a:lvl3pPr>
            <a:lvl4pPr marL="1133902" indent="0">
              <a:buNone/>
              <a:defRPr sz="1323" b="1"/>
            </a:lvl4pPr>
            <a:lvl5pPr marL="1511869" indent="0">
              <a:buNone/>
              <a:defRPr sz="1323" b="1"/>
            </a:lvl5pPr>
            <a:lvl6pPr marL="1889836" indent="0">
              <a:buNone/>
              <a:defRPr sz="1323" b="1"/>
            </a:lvl6pPr>
            <a:lvl7pPr marL="2267803" indent="0">
              <a:buNone/>
              <a:defRPr sz="1323" b="1"/>
            </a:lvl7pPr>
            <a:lvl8pPr marL="2645771" indent="0">
              <a:buNone/>
              <a:defRPr sz="1323" b="1"/>
            </a:lvl8pPr>
            <a:lvl9pPr marL="3023738" indent="0">
              <a:buNone/>
              <a:defRPr sz="1323" b="1"/>
            </a:lvl9pPr>
          </a:lstStyle>
          <a:p>
            <a:pPr lvl="0"/>
            <a:r>
              <a:rPr lang="ja-JP" altLang="en-US"/>
              <a:t>マスター テキストの書式設定</a:t>
            </a:r>
          </a:p>
        </p:txBody>
      </p:sp>
      <p:sp>
        <p:nvSpPr>
          <p:cNvPr id="4" name="Content Placeholder 3"/>
          <p:cNvSpPr>
            <a:spLocks noGrp="1"/>
          </p:cNvSpPr>
          <p:nvPr>
            <p:ph sz="half" idx="2"/>
          </p:nvPr>
        </p:nvSpPr>
        <p:spPr>
          <a:xfrm>
            <a:off x="520713" y="3905482"/>
            <a:ext cx="3198096" cy="574437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3827086" y="2620980"/>
            <a:ext cx="3213847" cy="1284502"/>
          </a:xfrm>
        </p:spPr>
        <p:txBody>
          <a:bodyPr anchor="b"/>
          <a:lstStyle>
            <a:lvl1pPr marL="0" indent="0">
              <a:buNone/>
              <a:defRPr sz="1984" b="1"/>
            </a:lvl1pPr>
            <a:lvl2pPr marL="377967" indent="0">
              <a:buNone/>
              <a:defRPr sz="1653" b="1"/>
            </a:lvl2pPr>
            <a:lvl3pPr marL="755934" indent="0">
              <a:buNone/>
              <a:defRPr sz="1488" b="1"/>
            </a:lvl3pPr>
            <a:lvl4pPr marL="1133902" indent="0">
              <a:buNone/>
              <a:defRPr sz="1323" b="1"/>
            </a:lvl4pPr>
            <a:lvl5pPr marL="1511869" indent="0">
              <a:buNone/>
              <a:defRPr sz="1323" b="1"/>
            </a:lvl5pPr>
            <a:lvl6pPr marL="1889836" indent="0">
              <a:buNone/>
              <a:defRPr sz="1323" b="1"/>
            </a:lvl6pPr>
            <a:lvl7pPr marL="2267803" indent="0">
              <a:buNone/>
              <a:defRPr sz="1323" b="1"/>
            </a:lvl7pPr>
            <a:lvl8pPr marL="2645771" indent="0">
              <a:buNone/>
              <a:defRPr sz="1323" b="1"/>
            </a:lvl8pPr>
            <a:lvl9pPr marL="3023738" indent="0">
              <a:buNone/>
              <a:defRPr sz="1323" b="1"/>
            </a:lvl9pPr>
          </a:lstStyle>
          <a:p>
            <a:pPr lvl="0"/>
            <a:r>
              <a:rPr lang="ja-JP" altLang="en-US"/>
              <a:t>マスター テキストの書式設定</a:t>
            </a:r>
          </a:p>
        </p:txBody>
      </p:sp>
      <p:sp>
        <p:nvSpPr>
          <p:cNvPr id="6" name="Content Placeholder 5"/>
          <p:cNvSpPr>
            <a:spLocks noGrp="1"/>
          </p:cNvSpPr>
          <p:nvPr>
            <p:ph sz="quarter" idx="4"/>
          </p:nvPr>
        </p:nvSpPr>
        <p:spPr>
          <a:xfrm>
            <a:off x="3827086" y="3905482"/>
            <a:ext cx="3213847" cy="574437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028CACB0-EADC-47AE-8BEF-058E368A8DD8}" type="datetimeFigureOut">
              <a:rPr kumimoji="1" lang="ja-JP" altLang="en-US" smtClean="0"/>
              <a:t>2022/1/18</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9B9DF0DF-B20A-4534-B2C1-319E5819B995}" type="slidenum">
              <a:rPr kumimoji="1" lang="ja-JP" altLang="en-US" smtClean="0"/>
              <a:t>‹#›</a:t>
            </a:fld>
            <a:endParaRPr kumimoji="1" lang="ja-JP" altLang="en-US"/>
          </a:p>
        </p:txBody>
      </p:sp>
    </p:spTree>
    <p:extLst>
      <p:ext uri="{BB962C8B-B14F-4D97-AF65-F5344CB8AC3E}">
        <p14:creationId xmlns:p14="http://schemas.microsoft.com/office/powerpoint/2010/main" val="262502610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028CACB0-EADC-47AE-8BEF-058E368A8DD8}" type="datetimeFigureOut">
              <a:rPr kumimoji="1" lang="ja-JP" altLang="en-US" smtClean="0"/>
              <a:t>2022/1/18</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9B9DF0DF-B20A-4534-B2C1-319E5819B995}" type="slidenum">
              <a:rPr kumimoji="1" lang="ja-JP" altLang="en-US" smtClean="0"/>
              <a:t>‹#›</a:t>
            </a:fld>
            <a:endParaRPr kumimoji="1" lang="ja-JP" altLang="en-US"/>
          </a:p>
        </p:txBody>
      </p:sp>
    </p:spTree>
    <p:extLst>
      <p:ext uri="{BB962C8B-B14F-4D97-AF65-F5344CB8AC3E}">
        <p14:creationId xmlns:p14="http://schemas.microsoft.com/office/powerpoint/2010/main" val="250569414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28CACB0-EADC-47AE-8BEF-058E368A8DD8}" type="datetimeFigureOut">
              <a:rPr kumimoji="1" lang="ja-JP" altLang="en-US" smtClean="0"/>
              <a:t>2022/1/18</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9B9DF0DF-B20A-4534-B2C1-319E5819B995}" type="slidenum">
              <a:rPr kumimoji="1" lang="ja-JP" altLang="en-US" smtClean="0"/>
              <a:t>‹#›</a:t>
            </a:fld>
            <a:endParaRPr kumimoji="1" lang="ja-JP" altLang="en-US"/>
          </a:p>
        </p:txBody>
      </p:sp>
    </p:spTree>
    <p:extLst>
      <p:ext uri="{BB962C8B-B14F-4D97-AF65-F5344CB8AC3E}">
        <p14:creationId xmlns:p14="http://schemas.microsoft.com/office/powerpoint/2010/main" val="20875230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520712" y="712788"/>
            <a:ext cx="2438192" cy="2494756"/>
          </a:xfrm>
        </p:spPr>
        <p:txBody>
          <a:bodyPr anchor="b"/>
          <a:lstStyle>
            <a:lvl1pPr>
              <a:defRPr sz="2645"/>
            </a:lvl1pPr>
          </a:lstStyle>
          <a:p>
            <a:r>
              <a:rPr lang="ja-JP" altLang="en-US"/>
              <a:t>マスター タイトルの書式設定</a:t>
            </a:r>
            <a:endParaRPr lang="en-US" dirty="0"/>
          </a:p>
        </p:txBody>
      </p:sp>
      <p:sp>
        <p:nvSpPr>
          <p:cNvPr id="3" name="Content Placeholder 2"/>
          <p:cNvSpPr>
            <a:spLocks noGrp="1"/>
          </p:cNvSpPr>
          <p:nvPr>
            <p:ph idx="1"/>
          </p:nvPr>
        </p:nvSpPr>
        <p:spPr>
          <a:xfrm>
            <a:off x="3213847" y="1539425"/>
            <a:ext cx="3827085" cy="7598117"/>
          </a:xfrm>
        </p:spPr>
        <p:txBody>
          <a:bodyPr/>
          <a:lstStyle>
            <a:lvl1pPr>
              <a:defRPr sz="2645"/>
            </a:lvl1pPr>
            <a:lvl2pPr>
              <a:defRPr sz="2315"/>
            </a:lvl2pPr>
            <a:lvl3pPr>
              <a:defRPr sz="1984"/>
            </a:lvl3pPr>
            <a:lvl4pPr>
              <a:defRPr sz="1653"/>
            </a:lvl4pPr>
            <a:lvl5pPr>
              <a:defRPr sz="1653"/>
            </a:lvl5pPr>
            <a:lvl6pPr>
              <a:defRPr sz="1653"/>
            </a:lvl6pPr>
            <a:lvl7pPr>
              <a:defRPr sz="1653"/>
            </a:lvl7pPr>
            <a:lvl8pPr>
              <a:defRPr sz="1653"/>
            </a:lvl8pPr>
            <a:lvl9pPr>
              <a:defRPr sz="1653"/>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520712" y="3207544"/>
            <a:ext cx="2438192" cy="5942372"/>
          </a:xfrm>
        </p:spPr>
        <p:txBody>
          <a:bodyPr/>
          <a:lstStyle>
            <a:lvl1pPr marL="0" indent="0">
              <a:buNone/>
              <a:defRPr sz="1323"/>
            </a:lvl1pPr>
            <a:lvl2pPr marL="377967" indent="0">
              <a:buNone/>
              <a:defRPr sz="1157"/>
            </a:lvl2pPr>
            <a:lvl3pPr marL="755934" indent="0">
              <a:buNone/>
              <a:defRPr sz="992"/>
            </a:lvl3pPr>
            <a:lvl4pPr marL="1133902" indent="0">
              <a:buNone/>
              <a:defRPr sz="827"/>
            </a:lvl4pPr>
            <a:lvl5pPr marL="1511869" indent="0">
              <a:buNone/>
              <a:defRPr sz="827"/>
            </a:lvl5pPr>
            <a:lvl6pPr marL="1889836" indent="0">
              <a:buNone/>
              <a:defRPr sz="827"/>
            </a:lvl6pPr>
            <a:lvl7pPr marL="2267803" indent="0">
              <a:buNone/>
              <a:defRPr sz="827"/>
            </a:lvl7pPr>
            <a:lvl8pPr marL="2645771" indent="0">
              <a:buNone/>
              <a:defRPr sz="827"/>
            </a:lvl8pPr>
            <a:lvl9pPr marL="3023738" indent="0">
              <a:buNone/>
              <a:defRPr sz="827"/>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028CACB0-EADC-47AE-8BEF-058E368A8DD8}" type="datetimeFigureOut">
              <a:rPr kumimoji="1" lang="ja-JP" altLang="en-US" smtClean="0"/>
              <a:t>2022/1/18</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9B9DF0DF-B20A-4534-B2C1-319E5819B995}" type="slidenum">
              <a:rPr kumimoji="1" lang="ja-JP" altLang="en-US" smtClean="0"/>
              <a:t>‹#›</a:t>
            </a:fld>
            <a:endParaRPr kumimoji="1" lang="ja-JP" altLang="en-US"/>
          </a:p>
        </p:txBody>
      </p:sp>
    </p:spTree>
    <p:extLst>
      <p:ext uri="{BB962C8B-B14F-4D97-AF65-F5344CB8AC3E}">
        <p14:creationId xmlns:p14="http://schemas.microsoft.com/office/powerpoint/2010/main" val="16738232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520712" y="712788"/>
            <a:ext cx="2438192" cy="2494756"/>
          </a:xfrm>
        </p:spPr>
        <p:txBody>
          <a:bodyPr anchor="b"/>
          <a:lstStyle>
            <a:lvl1pPr>
              <a:defRPr sz="2645"/>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3213847" y="1539425"/>
            <a:ext cx="3827085" cy="7598117"/>
          </a:xfrm>
        </p:spPr>
        <p:txBody>
          <a:bodyPr anchor="t"/>
          <a:lstStyle>
            <a:lvl1pPr marL="0" indent="0">
              <a:buNone/>
              <a:defRPr sz="2645"/>
            </a:lvl1pPr>
            <a:lvl2pPr marL="377967" indent="0">
              <a:buNone/>
              <a:defRPr sz="2315"/>
            </a:lvl2pPr>
            <a:lvl3pPr marL="755934" indent="0">
              <a:buNone/>
              <a:defRPr sz="1984"/>
            </a:lvl3pPr>
            <a:lvl4pPr marL="1133902" indent="0">
              <a:buNone/>
              <a:defRPr sz="1653"/>
            </a:lvl4pPr>
            <a:lvl5pPr marL="1511869" indent="0">
              <a:buNone/>
              <a:defRPr sz="1653"/>
            </a:lvl5pPr>
            <a:lvl6pPr marL="1889836" indent="0">
              <a:buNone/>
              <a:defRPr sz="1653"/>
            </a:lvl6pPr>
            <a:lvl7pPr marL="2267803" indent="0">
              <a:buNone/>
              <a:defRPr sz="1653"/>
            </a:lvl7pPr>
            <a:lvl8pPr marL="2645771" indent="0">
              <a:buNone/>
              <a:defRPr sz="1653"/>
            </a:lvl8pPr>
            <a:lvl9pPr marL="3023738" indent="0">
              <a:buNone/>
              <a:defRPr sz="1653"/>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520712" y="3207544"/>
            <a:ext cx="2438192" cy="5942372"/>
          </a:xfrm>
        </p:spPr>
        <p:txBody>
          <a:bodyPr/>
          <a:lstStyle>
            <a:lvl1pPr marL="0" indent="0">
              <a:buNone/>
              <a:defRPr sz="1323"/>
            </a:lvl1pPr>
            <a:lvl2pPr marL="377967" indent="0">
              <a:buNone/>
              <a:defRPr sz="1157"/>
            </a:lvl2pPr>
            <a:lvl3pPr marL="755934" indent="0">
              <a:buNone/>
              <a:defRPr sz="992"/>
            </a:lvl3pPr>
            <a:lvl4pPr marL="1133902" indent="0">
              <a:buNone/>
              <a:defRPr sz="827"/>
            </a:lvl4pPr>
            <a:lvl5pPr marL="1511869" indent="0">
              <a:buNone/>
              <a:defRPr sz="827"/>
            </a:lvl5pPr>
            <a:lvl6pPr marL="1889836" indent="0">
              <a:buNone/>
              <a:defRPr sz="827"/>
            </a:lvl6pPr>
            <a:lvl7pPr marL="2267803" indent="0">
              <a:buNone/>
              <a:defRPr sz="827"/>
            </a:lvl7pPr>
            <a:lvl8pPr marL="2645771" indent="0">
              <a:buNone/>
              <a:defRPr sz="827"/>
            </a:lvl8pPr>
            <a:lvl9pPr marL="3023738" indent="0">
              <a:buNone/>
              <a:defRPr sz="827"/>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028CACB0-EADC-47AE-8BEF-058E368A8DD8}" type="datetimeFigureOut">
              <a:rPr kumimoji="1" lang="ja-JP" altLang="en-US" smtClean="0"/>
              <a:t>2022/1/18</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9B9DF0DF-B20A-4534-B2C1-319E5819B995}" type="slidenum">
              <a:rPr kumimoji="1" lang="ja-JP" altLang="en-US" smtClean="0"/>
              <a:t>‹#›</a:t>
            </a:fld>
            <a:endParaRPr kumimoji="1" lang="ja-JP" altLang="en-US"/>
          </a:p>
        </p:txBody>
      </p:sp>
    </p:spTree>
    <p:extLst>
      <p:ext uri="{BB962C8B-B14F-4D97-AF65-F5344CB8AC3E}">
        <p14:creationId xmlns:p14="http://schemas.microsoft.com/office/powerpoint/2010/main" val="5959722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19728" y="569242"/>
            <a:ext cx="6520220" cy="2066590"/>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519728" y="2846200"/>
            <a:ext cx="6520220" cy="6783857"/>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519728" y="9909729"/>
            <a:ext cx="1700927" cy="569240"/>
          </a:xfrm>
          <a:prstGeom prst="rect">
            <a:avLst/>
          </a:prstGeom>
        </p:spPr>
        <p:txBody>
          <a:bodyPr vert="horz" lIns="91440" tIns="45720" rIns="91440" bIns="45720" rtlCol="0" anchor="ctr"/>
          <a:lstStyle>
            <a:lvl1pPr algn="l">
              <a:defRPr sz="992">
                <a:solidFill>
                  <a:schemeClr val="tx1">
                    <a:tint val="75000"/>
                  </a:schemeClr>
                </a:solidFill>
              </a:defRPr>
            </a:lvl1pPr>
          </a:lstStyle>
          <a:p>
            <a:fld id="{028CACB0-EADC-47AE-8BEF-058E368A8DD8}" type="datetimeFigureOut">
              <a:rPr kumimoji="1" lang="ja-JP" altLang="en-US" smtClean="0"/>
              <a:t>2022/1/18</a:t>
            </a:fld>
            <a:endParaRPr kumimoji="1" lang="ja-JP" altLang="en-US"/>
          </a:p>
        </p:txBody>
      </p:sp>
      <p:sp>
        <p:nvSpPr>
          <p:cNvPr id="5" name="Footer Placeholder 4"/>
          <p:cNvSpPr>
            <a:spLocks noGrp="1"/>
          </p:cNvSpPr>
          <p:nvPr>
            <p:ph type="ftr" sz="quarter" idx="3"/>
          </p:nvPr>
        </p:nvSpPr>
        <p:spPr>
          <a:xfrm>
            <a:off x="2504143" y="9909729"/>
            <a:ext cx="2551390" cy="569240"/>
          </a:xfrm>
          <a:prstGeom prst="rect">
            <a:avLst/>
          </a:prstGeom>
        </p:spPr>
        <p:txBody>
          <a:bodyPr vert="horz" lIns="91440" tIns="45720" rIns="91440" bIns="45720" rtlCol="0" anchor="ctr"/>
          <a:lstStyle>
            <a:lvl1pPr algn="ctr">
              <a:defRPr sz="992">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5339020" y="9909729"/>
            <a:ext cx="1700927" cy="569240"/>
          </a:xfrm>
          <a:prstGeom prst="rect">
            <a:avLst/>
          </a:prstGeom>
        </p:spPr>
        <p:txBody>
          <a:bodyPr vert="horz" lIns="91440" tIns="45720" rIns="91440" bIns="45720" rtlCol="0" anchor="ctr"/>
          <a:lstStyle>
            <a:lvl1pPr algn="r">
              <a:defRPr sz="992">
                <a:solidFill>
                  <a:schemeClr val="tx1">
                    <a:tint val="75000"/>
                  </a:schemeClr>
                </a:solidFill>
              </a:defRPr>
            </a:lvl1pPr>
          </a:lstStyle>
          <a:p>
            <a:fld id="{9B9DF0DF-B20A-4534-B2C1-319E5819B995}" type="slidenum">
              <a:rPr kumimoji="1" lang="ja-JP" altLang="en-US" smtClean="0"/>
              <a:t>‹#›</a:t>
            </a:fld>
            <a:endParaRPr kumimoji="1" lang="ja-JP" altLang="en-US"/>
          </a:p>
        </p:txBody>
      </p:sp>
    </p:spTree>
    <p:extLst>
      <p:ext uri="{BB962C8B-B14F-4D97-AF65-F5344CB8AC3E}">
        <p14:creationId xmlns:p14="http://schemas.microsoft.com/office/powerpoint/2010/main" val="1236167820"/>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l" defTabSz="755934" rtl="0" eaLnBrk="1" latinLnBrk="0" hangingPunct="1">
        <a:lnSpc>
          <a:spcPct val="90000"/>
        </a:lnSpc>
        <a:spcBef>
          <a:spcPct val="0"/>
        </a:spcBef>
        <a:buNone/>
        <a:defRPr kumimoji="1" sz="3637" kern="1200">
          <a:solidFill>
            <a:schemeClr val="tx1"/>
          </a:solidFill>
          <a:latin typeface="+mj-lt"/>
          <a:ea typeface="+mj-ea"/>
          <a:cs typeface="+mj-cs"/>
        </a:defRPr>
      </a:lvl1pPr>
    </p:titleStyle>
    <p:bodyStyle>
      <a:lvl1pPr marL="188984" indent="-188984" algn="l" defTabSz="755934" rtl="0" eaLnBrk="1" latinLnBrk="0" hangingPunct="1">
        <a:lnSpc>
          <a:spcPct val="90000"/>
        </a:lnSpc>
        <a:spcBef>
          <a:spcPts val="827"/>
        </a:spcBef>
        <a:buFont typeface="Arial" panose="020B0604020202020204" pitchFamily="34" charset="0"/>
        <a:buChar char="•"/>
        <a:defRPr kumimoji="1" sz="2315" kern="1200">
          <a:solidFill>
            <a:schemeClr val="tx1"/>
          </a:solidFill>
          <a:latin typeface="+mn-lt"/>
          <a:ea typeface="+mn-ea"/>
          <a:cs typeface="+mn-cs"/>
        </a:defRPr>
      </a:lvl1pPr>
      <a:lvl2pPr marL="566951" indent="-188984" algn="l" defTabSz="755934" rtl="0" eaLnBrk="1" latinLnBrk="0" hangingPunct="1">
        <a:lnSpc>
          <a:spcPct val="90000"/>
        </a:lnSpc>
        <a:spcBef>
          <a:spcPts val="413"/>
        </a:spcBef>
        <a:buFont typeface="Arial" panose="020B0604020202020204" pitchFamily="34" charset="0"/>
        <a:buChar char="•"/>
        <a:defRPr kumimoji="1" sz="1984" kern="1200">
          <a:solidFill>
            <a:schemeClr val="tx1"/>
          </a:solidFill>
          <a:latin typeface="+mn-lt"/>
          <a:ea typeface="+mn-ea"/>
          <a:cs typeface="+mn-cs"/>
        </a:defRPr>
      </a:lvl2pPr>
      <a:lvl3pPr marL="944918" indent="-188984" algn="l" defTabSz="755934" rtl="0" eaLnBrk="1" latinLnBrk="0" hangingPunct="1">
        <a:lnSpc>
          <a:spcPct val="90000"/>
        </a:lnSpc>
        <a:spcBef>
          <a:spcPts val="413"/>
        </a:spcBef>
        <a:buFont typeface="Arial" panose="020B0604020202020204" pitchFamily="34" charset="0"/>
        <a:buChar char="•"/>
        <a:defRPr kumimoji="1" sz="1653" kern="1200">
          <a:solidFill>
            <a:schemeClr val="tx1"/>
          </a:solidFill>
          <a:latin typeface="+mn-lt"/>
          <a:ea typeface="+mn-ea"/>
          <a:cs typeface="+mn-cs"/>
        </a:defRPr>
      </a:lvl3pPr>
      <a:lvl4pPr marL="1322885" indent="-188984" algn="l" defTabSz="755934" rtl="0" eaLnBrk="1" latinLnBrk="0" hangingPunct="1">
        <a:lnSpc>
          <a:spcPct val="90000"/>
        </a:lnSpc>
        <a:spcBef>
          <a:spcPts val="413"/>
        </a:spcBef>
        <a:buFont typeface="Arial" panose="020B0604020202020204" pitchFamily="34" charset="0"/>
        <a:buChar char="•"/>
        <a:defRPr kumimoji="1" sz="1488" kern="1200">
          <a:solidFill>
            <a:schemeClr val="tx1"/>
          </a:solidFill>
          <a:latin typeface="+mn-lt"/>
          <a:ea typeface="+mn-ea"/>
          <a:cs typeface="+mn-cs"/>
        </a:defRPr>
      </a:lvl4pPr>
      <a:lvl5pPr marL="1700853" indent="-188984" algn="l" defTabSz="755934" rtl="0" eaLnBrk="1" latinLnBrk="0" hangingPunct="1">
        <a:lnSpc>
          <a:spcPct val="90000"/>
        </a:lnSpc>
        <a:spcBef>
          <a:spcPts val="413"/>
        </a:spcBef>
        <a:buFont typeface="Arial" panose="020B0604020202020204" pitchFamily="34" charset="0"/>
        <a:buChar char="•"/>
        <a:defRPr kumimoji="1" sz="1488" kern="1200">
          <a:solidFill>
            <a:schemeClr val="tx1"/>
          </a:solidFill>
          <a:latin typeface="+mn-lt"/>
          <a:ea typeface="+mn-ea"/>
          <a:cs typeface="+mn-cs"/>
        </a:defRPr>
      </a:lvl5pPr>
      <a:lvl6pPr marL="2078820" indent="-188984" algn="l" defTabSz="755934" rtl="0" eaLnBrk="1" latinLnBrk="0" hangingPunct="1">
        <a:lnSpc>
          <a:spcPct val="90000"/>
        </a:lnSpc>
        <a:spcBef>
          <a:spcPts val="413"/>
        </a:spcBef>
        <a:buFont typeface="Arial" panose="020B0604020202020204" pitchFamily="34" charset="0"/>
        <a:buChar char="•"/>
        <a:defRPr kumimoji="1" sz="1488" kern="1200">
          <a:solidFill>
            <a:schemeClr val="tx1"/>
          </a:solidFill>
          <a:latin typeface="+mn-lt"/>
          <a:ea typeface="+mn-ea"/>
          <a:cs typeface="+mn-cs"/>
        </a:defRPr>
      </a:lvl6pPr>
      <a:lvl7pPr marL="2456787" indent="-188984" algn="l" defTabSz="755934" rtl="0" eaLnBrk="1" latinLnBrk="0" hangingPunct="1">
        <a:lnSpc>
          <a:spcPct val="90000"/>
        </a:lnSpc>
        <a:spcBef>
          <a:spcPts val="413"/>
        </a:spcBef>
        <a:buFont typeface="Arial" panose="020B0604020202020204" pitchFamily="34" charset="0"/>
        <a:buChar char="•"/>
        <a:defRPr kumimoji="1" sz="1488" kern="1200">
          <a:solidFill>
            <a:schemeClr val="tx1"/>
          </a:solidFill>
          <a:latin typeface="+mn-lt"/>
          <a:ea typeface="+mn-ea"/>
          <a:cs typeface="+mn-cs"/>
        </a:defRPr>
      </a:lvl7pPr>
      <a:lvl8pPr marL="2834754" indent="-188984" algn="l" defTabSz="755934" rtl="0" eaLnBrk="1" latinLnBrk="0" hangingPunct="1">
        <a:lnSpc>
          <a:spcPct val="90000"/>
        </a:lnSpc>
        <a:spcBef>
          <a:spcPts val="413"/>
        </a:spcBef>
        <a:buFont typeface="Arial" panose="020B0604020202020204" pitchFamily="34" charset="0"/>
        <a:buChar char="•"/>
        <a:defRPr kumimoji="1" sz="1488" kern="1200">
          <a:solidFill>
            <a:schemeClr val="tx1"/>
          </a:solidFill>
          <a:latin typeface="+mn-lt"/>
          <a:ea typeface="+mn-ea"/>
          <a:cs typeface="+mn-cs"/>
        </a:defRPr>
      </a:lvl8pPr>
      <a:lvl9pPr marL="3212722" indent="-188984" algn="l" defTabSz="755934" rtl="0" eaLnBrk="1" latinLnBrk="0" hangingPunct="1">
        <a:lnSpc>
          <a:spcPct val="90000"/>
        </a:lnSpc>
        <a:spcBef>
          <a:spcPts val="413"/>
        </a:spcBef>
        <a:buFont typeface="Arial" panose="020B0604020202020204" pitchFamily="34" charset="0"/>
        <a:buChar char="•"/>
        <a:defRPr kumimoji="1" sz="1488" kern="1200">
          <a:solidFill>
            <a:schemeClr val="tx1"/>
          </a:solidFill>
          <a:latin typeface="+mn-lt"/>
          <a:ea typeface="+mn-ea"/>
          <a:cs typeface="+mn-cs"/>
        </a:defRPr>
      </a:lvl9pPr>
    </p:bodyStyle>
    <p:otherStyle>
      <a:defPPr>
        <a:defRPr lang="en-US"/>
      </a:defPPr>
      <a:lvl1pPr marL="0" algn="l" defTabSz="755934" rtl="0" eaLnBrk="1" latinLnBrk="0" hangingPunct="1">
        <a:defRPr kumimoji="1" sz="1488" kern="1200">
          <a:solidFill>
            <a:schemeClr val="tx1"/>
          </a:solidFill>
          <a:latin typeface="+mn-lt"/>
          <a:ea typeface="+mn-ea"/>
          <a:cs typeface="+mn-cs"/>
        </a:defRPr>
      </a:lvl1pPr>
      <a:lvl2pPr marL="377967" algn="l" defTabSz="755934" rtl="0" eaLnBrk="1" latinLnBrk="0" hangingPunct="1">
        <a:defRPr kumimoji="1" sz="1488" kern="1200">
          <a:solidFill>
            <a:schemeClr val="tx1"/>
          </a:solidFill>
          <a:latin typeface="+mn-lt"/>
          <a:ea typeface="+mn-ea"/>
          <a:cs typeface="+mn-cs"/>
        </a:defRPr>
      </a:lvl2pPr>
      <a:lvl3pPr marL="755934" algn="l" defTabSz="755934" rtl="0" eaLnBrk="1" latinLnBrk="0" hangingPunct="1">
        <a:defRPr kumimoji="1" sz="1488" kern="1200">
          <a:solidFill>
            <a:schemeClr val="tx1"/>
          </a:solidFill>
          <a:latin typeface="+mn-lt"/>
          <a:ea typeface="+mn-ea"/>
          <a:cs typeface="+mn-cs"/>
        </a:defRPr>
      </a:lvl3pPr>
      <a:lvl4pPr marL="1133902" algn="l" defTabSz="755934" rtl="0" eaLnBrk="1" latinLnBrk="0" hangingPunct="1">
        <a:defRPr kumimoji="1" sz="1488" kern="1200">
          <a:solidFill>
            <a:schemeClr val="tx1"/>
          </a:solidFill>
          <a:latin typeface="+mn-lt"/>
          <a:ea typeface="+mn-ea"/>
          <a:cs typeface="+mn-cs"/>
        </a:defRPr>
      </a:lvl4pPr>
      <a:lvl5pPr marL="1511869" algn="l" defTabSz="755934" rtl="0" eaLnBrk="1" latinLnBrk="0" hangingPunct="1">
        <a:defRPr kumimoji="1" sz="1488" kern="1200">
          <a:solidFill>
            <a:schemeClr val="tx1"/>
          </a:solidFill>
          <a:latin typeface="+mn-lt"/>
          <a:ea typeface="+mn-ea"/>
          <a:cs typeface="+mn-cs"/>
        </a:defRPr>
      </a:lvl5pPr>
      <a:lvl6pPr marL="1889836" algn="l" defTabSz="755934" rtl="0" eaLnBrk="1" latinLnBrk="0" hangingPunct="1">
        <a:defRPr kumimoji="1" sz="1488" kern="1200">
          <a:solidFill>
            <a:schemeClr val="tx1"/>
          </a:solidFill>
          <a:latin typeface="+mn-lt"/>
          <a:ea typeface="+mn-ea"/>
          <a:cs typeface="+mn-cs"/>
        </a:defRPr>
      </a:lvl6pPr>
      <a:lvl7pPr marL="2267803" algn="l" defTabSz="755934" rtl="0" eaLnBrk="1" latinLnBrk="0" hangingPunct="1">
        <a:defRPr kumimoji="1" sz="1488" kern="1200">
          <a:solidFill>
            <a:schemeClr val="tx1"/>
          </a:solidFill>
          <a:latin typeface="+mn-lt"/>
          <a:ea typeface="+mn-ea"/>
          <a:cs typeface="+mn-cs"/>
        </a:defRPr>
      </a:lvl7pPr>
      <a:lvl8pPr marL="2645771" algn="l" defTabSz="755934" rtl="0" eaLnBrk="1" latinLnBrk="0" hangingPunct="1">
        <a:defRPr kumimoji="1" sz="1488" kern="1200">
          <a:solidFill>
            <a:schemeClr val="tx1"/>
          </a:solidFill>
          <a:latin typeface="+mn-lt"/>
          <a:ea typeface="+mn-ea"/>
          <a:cs typeface="+mn-cs"/>
        </a:defRPr>
      </a:lvl8pPr>
      <a:lvl9pPr marL="3023738" algn="l" defTabSz="755934" rtl="0" eaLnBrk="1" latinLnBrk="0" hangingPunct="1">
        <a:defRPr kumimoji="1" sz="1488"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jpg"/></Relationships>
</file>

<file path=ppt/slides/_rels/slide2.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8.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 name="正方形/長方形 5">
            <a:extLst>
              <a:ext uri="{FF2B5EF4-FFF2-40B4-BE49-F238E27FC236}">
                <a16:creationId xmlns:a16="http://schemas.microsoft.com/office/drawing/2014/main" xmlns="" id="{01469984-79ED-4F5C-A627-44D405CBAD5E}"/>
              </a:ext>
            </a:extLst>
          </p:cNvPr>
          <p:cNvSpPr/>
          <p:nvPr/>
        </p:nvSpPr>
        <p:spPr>
          <a:xfrm>
            <a:off x="585043" y="784592"/>
            <a:ext cx="6331528" cy="958734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 name="テキスト ボックス 6">
            <a:extLst>
              <a:ext uri="{FF2B5EF4-FFF2-40B4-BE49-F238E27FC236}">
                <a16:creationId xmlns:a16="http://schemas.microsoft.com/office/drawing/2014/main" xmlns="" id="{C10A9464-59B4-497E-8BEA-11951BD2740F}"/>
              </a:ext>
            </a:extLst>
          </p:cNvPr>
          <p:cNvSpPr txBox="1"/>
          <p:nvPr/>
        </p:nvSpPr>
        <p:spPr>
          <a:xfrm>
            <a:off x="2803661" y="1508722"/>
            <a:ext cx="7370647" cy="523220"/>
          </a:xfrm>
          <a:prstGeom prst="rect">
            <a:avLst/>
          </a:prstGeom>
          <a:noFill/>
          <a:ln>
            <a:noFill/>
          </a:ln>
        </p:spPr>
        <p:txBody>
          <a:bodyPr wrap="square" rtlCol="0">
            <a:spAutoFit/>
          </a:bodyPr>
          <a:lstStyle/>
          <a:p>
            <a:r>
              <a:rPr kumimoji="1" lang="ja-JP" altLang="en-US" sz="2800" b="1" dirty="0">
                <a:solidFill>
                  <a:srgbClr val="00205B"/>
                </a:solidFill>
                <a:latin typeface="HGｺﾞｼｯｸM" panose="020B0609000000000000" pitchFamily="49" charset="-128"/>
                <a:ea typeface="HGｺﾞｼｯｸM" panose="020B0609000000000000" pitchFamily="49" charset="-128"/>
              </a:rPr>
              <a:t>　　</a:t>
            </a:r>
            <a:r>
              <a:rPr kumimoji="1" lang="ja-JP" altLang="en-US" sz="2400" b="1" dirty="0">
                <a:solidFill>
                  <a:srgbClr val="00205B"/>
                </a:solidFill>
                <a:latin typeface="HGｺﾞｼｯｸM" panose="020B0609000000000000" pitchFamily="49" charset="-128"/>
                <a:ea typeface="HGｺﾞｼｯｸM" panose="020B0609000000000000" pitchFamily="49" charset="-128"/>
              </a:rPr>
              <a:t> </a:t>
            </a:r>
            <a:r>
              <a:rPr kumimoji="1" lang="ja-JP" altLang="en-US" sz="2800" b="1" dirty="0">
                <a:solidFill>
                  <a:srgbClr val="00205B"/>
                </a:solidFill>
                <a:latin typeface="HGｺﾞｼｯｸM" panose="020B0609000000000000" pitchFamily="49" charset="-128"/>
                <a:ea typeface="HGｺﾞｼｯｸM" panose="020B0609000000000000" pitchFamily="49" charset="-128"/>
              </a:rPr>
              <a:t> </a:t>
            </a:r>
            <a:r>
              <a:rPr kumimoji="1" lang="en-US" altLang="ja-JP" sz="2800" b="1" dirty="0">
                <a:solidFill>
                  <a:srgbClr val="00205B"/>
                </a:solidFill>
                <a:latin typeface="HGｺﾞｼｯｸM" panose="020B0609000000000000" pitchFamily="49" charset="-128"/>
                <a:ea typeface="HGｺﾞｼｯｸM" panose="020B0609000000000000" pitchFamily="49" charset="-128"/>
              </a:rPr>
              <a:t>with</a:t>
            </a:r>
            <a:r>
              <a:rPr kumimoji="1" lang="ja-JP" altLang="en-US" sz="2800" b="1" dirty="0">
                <a:solidFill>
                  <a:srgbClr val="00205B"/>
                </a:solidFill>
                <a:latin typeface="HGｺﾞｼｯｸM" panose="020B0609000000000000" pitchFamily="49" charset="-128"/>
                <a:ea typeface="HGｺﾞｼｯｸM" panose="020B0609000000000000" pitchFamily="49" charset="-128"/>
              </a:rPr>
              <a:t>京大オリジナル</a:t>
            </a:r>
            <a:endParaRPr lang="ja-JP" altLang="ja-JP" sz="2800" b="1" dirty="0">
              <a:solidFill>
                <a:srgbClr val="00205B"/>
              </a:solidFill>
              <a:latin typeface="HGｺﾞｼｯｸM" panose="020B0609000000000000" pitchFamily="49" charset="-128"/>
              <a:ea typeface="HGｺﾞｼｯｸM" panose="020B0609000000000000" pitchFamily="49" charset="-128"/>
            </a:endParaRPr>
          </a:p>
        </p:txBody>
      </p:sp>
      <p:sp>
        <p:nvSpPr>
          <p:cNvPr id="17" name="テキスト ボックス 16">
            <a:extLst>
              <a:ext uri="{FF2B5EF4-FFF2-40B4-BE49-F238E27FC236}">
                <a16:creationId xmlns:a16="http://schemas.microsoft.com/office/drawing/2014/main" xmlns="" id="{27ADE499-E7D0-4689-B1D8-CDEC227F9438}"/>
              </a:ext>
            </a:extLst>
          </p:cNvPr>
          <p:cNvSpPr txBox="1"/>
          <p:nvPr/>
        </p:nvSpPr>
        <p:spPr>
          <a:xfrm>
            <a:off x="70997" y="3564911"/>
            <a:ext cx="7408462" cy="1015663"/>
          </a:xfrm>
          <a:prstGeom prst="rect">
            <a:avLst/>
          </a:prstGeom>
          <a:noFill/>
          <a:ln>
            <a:noFill/>
          </a:ln>
        </p:spPr>
        <p:txBody>
          <a:bodyPr wrap="square" rtlCol="0">
            <a:spAutoFit/>
          </a:bodyPr>
          <a:lstStyle/>
          <a:p>
            <a:pPr indent="133350" algn="just">
              <a:spcAft>
                <a:spcPts val="0"/>
              </a:spcAft>
            </a:pPr>
            <a:r>
              <a:rPr lang="ja-JP" altLang="ja-JP" sz="1200" kern="100" dirty="0">
                <a:effectLst/>
                <a:latin typeface="HGｺﾞｼｯｸM" panose="020B0609000000000000" pitchFamily="49" charset="-128"/>
                <a:ea typeface="HGｺﾞｼｯｸM" panose="020B0609000000000000" pitchFamily="49" charset="-128"/>
                <a:cs typeface="Times New Roman" panose="02020603050405020304" pitchFamily="18" charset="0"/>
              </a:rPr>
              <a:t>「ふれデミックカフェ」は、研究者をお招きし、研究内容について観客参加型でディスカッションを</a:t>
            </a:r>
            <a:endParaRPr lang="en-US" altLang="ja-JP" sz="1200" kern="100" dirty="0">
              <a:effectLst/>
              <a:latin typeface="HGｺﾞｼｯｸM" panose="020B0609000000000000" pitchFamily="49" charset="-128"/>
              <a:ea typeface="HGｺﾞｼｯｸM" panose="020B0609000000000000" pitchFamily="49" charset="-128"/>
              <a:cs typeface="Times New Roman" panose="02020603050405020304" pitchFamily="18" charset="0"/>
            </a:endParaRPr>
          </a:p>
          <a:p>
            <a:pPr indent="133350" algn="just">
              <a:spcAft>
                <a:spcPts val="0"/>
              </a:spcAft>
            </a:pPr>
            <a:r>
              <a:rPr lang="ja-JP" altLang="ja-JP" sz="1200" kern="100" dirty="0">
                <a:effectLst/>
                <a:latin typeface="HGｺﾞｼｯｸM" panose="020B0609000000000000" pitchFamily="49" charset="-128"/>
                <a:ea typeface="HGｺﾞｼｯｸM" panose="020B0609000000000000" pitchFamily="49" charset="-128"/>
                <a:cs typeface="Times New Roman" panose="02020603050405020304" pitchFamily="18" charset="0"/>
              </a:rPr>
              <a:t>行うサイエンスカフェ形式のイベントです。「ふれデミックカフェ」には、人とのふれあいや</a:t>
            </a:r>
            <a:endParaRPr lang="en-US" altLang="ja-JP" sz="1200" kern="100" dirty="0">
              <a:effectLst/>
              <a:latin typeface="HGｺﾞｼｯｸM" panose="020B0609000000000000" pitchFamily="49" charset="-128"/>
              <a:ea typeface="HGｺﾞｼｯｸM" panose="020B0609000000000000" pitchFamily="49" charset="-128"/>
              <a:cs typeface="Times New Roman" panose="02020603050405020304" pitchFamily="18" charset="0"/>
            </a:endParaRPr>
          </a:p>
          <a:p>
            <a:pPr indent="133350" algn="just">
              <a:spcAft>
                <a:spcPts val="0"/>
              </a:spcAft>
            </a:pPr>
            <a:r>
              <a:rPr lang="ja-JP" altLang="ja-JP" sz="1200" kern="100" dirty="0">
                <a:effectLst/>
                <a:latin typeface="HGｺﾞｼｯｸM" panose="020B0609000000000000" pitchFamily="49" charset="-128"/>
                <a:ea typeface="HGｺﾞｼｯｸM" panose="020B0609000000000000" pitchFamily="49" charset="-128"/>
                <a:cs typeface="Times New Roman" panose="02020603050405020304" pitchFamily="18" charset="0"/>
              </a:rPr>
              <a:t>繋がりをきっかけにイノベーションが生まれる場になるようにという思いを込めています。</a:t>
            </a:r>
          </a:p>
          <a:p>
            <a:pPr indent="133350" algn="just">
              <a:spcAft>
                <a:spcPts val="0"/>
              </a:spcAft>
            </a:pPr>
            <a:r>
              <a:rPr lang="ja-JP" altLang="ja-JP" sz="1200" kern="100" dirty="0">
                <a:effectLst/>
                <a:latin typeface="HGｺﾞｼｯｸM" panose="020B0609000000000000" pitchFamily="49" charset="-128"/>
                <a:ea typeface="HGｺﾞｼｯｸM" panose="020B0609000000000000" pitchFamily="49" charset="-128"/>
                <a:cs typeface="Times New Roman" panose="02020603050405020304" pitchFamily="18" charset="0"/>
              </a:rPr>
              <a:t>大学との共同研究に関心のある方、事業化を目指す最新研究事例に触れたい方、事業化に向けた研究</a:t>
            </a:r>
            <a:endParaRPr lang="en-US" altLang="ja-JP" sz="1200" kern="100" dirty="0">
              <a:effectLst/>
              <a:latin typeface="HGｺﾞｼｯｸM" panose="020B0609000000000000" pitchFamily="49" charset="-128"/>
              <a:ea typeface="HGｺﾞｼｯｸM" panose="020B0609000000000000" pitchFamily="49" charset="-128"/>
              <a:cs typeface="Times New Roman" panose="02020603050405020304" pitchFamily="18" charset="0"/>
            </a:endParaRPr>
          </a:p>
          <a:p>
            <a:pPr indent="133350" algn="just">
              <a:spcAft>
                <a:spcPts val="0"/>
              </a:spcAft>
            </a:pPr>
            <a:r>
              <a:rPr lang="ja-JP" altLang="ja-JP" sz="1200" kern="100" dirty="0">
                <a:effectLst/>
                <a:latin typeface="HGｺﾞｼｯｸM" panose="020B0609000000000000" pitchFamily="49" charset="-128"/>
                <a:ea typeface="HGｺﾞｼｯｸM" panose="020B0609000000000000" pitchFamily="49" charset="-128"/>
                <a:cs typeface="Times New Roman" panose="02020603050405020304" pitchFamily="18" charset="0"/>
              </a:rPr>
              <a:t>について意見交換をすることに興味のある方は是非ご参加ください。</a:t>
            </a:r>
            <a:endParaRPr kumimoji="1" lang="ja-JP" altLang="en-US" sz="1200" dirty="0">
              <a:latin typeface="HGｺﾞｼｯｸM" panose="020B0609000000000000" pitchFamily="49" charset="-128"/>
              <a:ea typeface="HGｺﾞｼｯｸM" panose="020B0609000000000000" pitchFamily="49" charset="-128"/>
            </a:endParaRPr>
          </a:p>
        </p:txBody>
      </p:sp>
      <p:sp>
        <p:nvSpPr>
          <p:cNvPr id="18" name="正方形/長方形 17">
            <a:extLst>
              <a:ext uri="{FF2B5EF4-FFF2-40B4-BE49-F238E27FC236}">
                <a16:creationId xmlns:a16="http://schemas.microsoft.com/office/drawing/2014/main" xmlns="" id="{7B3FBD7C-4810-43C1-8754-32DF79B7DFFE}"/>
              </a:ext>
            </a:extLst>
          </p:cNvPr>
          <p:cNvSpPr/>
          <p:nvPr/>
        </p:nvSpPr>
        <p:spPr>
          <a:xfrm>
            <a:off x="5809" y="4650377"/>
            <a:ext cx="7553866" cy="6041436"/>
          </a:xfrm>
          <a:prstGeom prst="rect">
            <a:avLst/>
          </a:prstGeom>
          <a:solidFill>
            <a:srgbClr val="00205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HGｺﾞｼｯｸM" panose="020B0609000000000000" pitchFamily="49" charset="-128"/>
              <a:ea typeface="HGｺﾞｼｯｸM" panose="020B0609000000000000" pitchFamily="49" charset="-128"/>
            </a:endParaRPr>
          </a:p>
        </p:txBody>
      </p:sp>
      <p:sp>
        <p:nvSpPr>
          <p:cNvPr id="22" name="テキスト ボックス 21">
            <a:extLst>
              <a:ext uri="{FF2B5EF4-FFF2-40B4-BE49-F238E27FC236}">
                <a16:creationId xmlns:a16="http://schemas.microsoft.com/office/drawing/2014/main" xmlns="" id="{E46F56BC-CC8D-4720-963D-C648340F9034}"/>
              </a:ext>
            </a:extLst>
          </p:cNvPr>
          <p:cNvSpPr txBox="1"/>
          <p:nvPr/>
        </p:nvSpPr>
        <p:spPr>
          <a:xfrm>
            <a:off x="216733" y="9733855"/>
            <a:ext cx="5800527" cy="707886"/>
          </a:xfrm>
          <a:prstGeom prst="rect">
            <a:avLst/>
          </a:prstGeom>
          <a:noFill/>
          <a:ln>
            <a:noFill/>
          </a:ln>
        </p:spPr>
        <p:txBody>
          <a:bodyPr wrap="square" rtlCol="0">
            <a:spAutoFit/>
          </a:bodyPr>
          <a:lstStyle/>
          <a:p>
            <a:r>
              <a:rPr kumimoji="1" lang="ja-JP" altLang="en-US" sz="1000" dirty="0">
                <a:solidFill>
                  <a:schemeClr val="bg1"/>
                </a:solidFill>
                <a:latin typeface="HGｺﾞｼｯｸM" panose="020B0609000000000000" pitchFamily="49" charset="-128"/>
                <a:ea typeface="HGｺﾞｼｯｸM" panose="020B0609000000000000" pitchFamily="49" charset="-128"/>
              </a:rPr>
              <a:t>■お問い合わせ　</a:t>
            </a:r>
            <a:endParaRPr kumimoji="1" lang="en-US" altLang="ja-JP" sz="1000" dirty="0">
              <a:solidFill>
                <a:schemeClr val="bg1"/>
              </a:solidFill>
              <a:latin typeface="HGｺﾞｼｯｸM" panose="020B0609000000000000" pitchFamily="49" charset="-128"/>
              <a:ea typeface="HGｺﾞｼｯｸM" panose="020B0609000000000000" pitchFamily="49" charset="-128"/>
            </a:endParaRPr>
          </a:p>
          <a:p>
            <a:r>
              <a:rPr lang="ja-JP" altLang="en-US" sz="1000" dirty="0">
                <a:solidFill>
                  <a:schemeClr val="bg1"/>
                </a:solidFill>
                <a:latin typeface="HGｺﾞｼｯｸM" panose="020B0609000000000000" pitchFamily="49" charset="-128"/>
                <a:ea typeface="HGｺﾞｼｯｸM" panose="020B0609000000000000" pitchFamily="49" charset="-128"/>
              </a:rPr>
              <a:t>　</a:t>
            </a:r>
            <a:r>
              <a:rPr kumimoji="1" lang="ja-JP" altLang="en-US" sz="1000" dirty="0">
                <a:solidFill>
                  <a:schemeClr val="bg1"/>
                </a:solidFill>
                <a:latin typeface="HGｺﾞｼｯｸM" panose="020B0609000000000000" pitchFamily="49" charset="-128"/>
                <a:ea typeface="HGｺﾞｼｯｸM" panose="020B0609000000000000" pitchFamily="49" charset="-128"/>
              </a:rPr>
              <a:t>主催：</a:t>
            </a:r>
            <a:r>
              <a:rPr lang="ja-JP" altLang="ja-JP" sz="1000" dirty="0">
                <a:solidFill>
                  <a:schemeClr val="bg1"/>
                </a:solidFill>
                <a:latin typeface="HGｺﾞｼｯｸM" panose="020B0609000000000000" pitchFamily="49" charset="-128"/>
                <a:ea typeface="HGｺﾞｼｯｸM" panose="020B0609000000000000" pitchFamily="49" charset="-128"/>
              </a:rPr>
              <a:t>京都リサーチパーク株式会社 イノベーションデザイン部 （</a:t>
            </a:r>
            <a:r>
              <a:rPr lang="ja-JP" altLang="en-US" sz="1000" dirty="0">
                <a:solidFill>
                  <a:schemeClr val="bg1"/>
                </a:solidFill>
                <a:latin typeface="HGｺﾞｼｯｸM" panose="020B0609000000000000" pitchFamily="49" charset="-128"/>
                <a:ea typeface="HGｺﾞｼｯｸM" panose="020B0609000000000000" pitchFamily="49" charset="-128"/>
              </a:rPr>
              <a:t>倉地</a:t>
            </a:r>
            <a:r>
              <a:rPr lang="ja-JP" altLang="ja-JP" sz="1000" dirty="0">
                <a:solidFill>
                  <a:schemeClr val="bg1"/>
                </a:solidFill>
                <a:latin typeface="HGｺﾞｼｯｸM" panose="020B0609000000000000" pitchFamily="49" charset="-128"/>
                <a:ea typeface="HGｺﾞｼｯｸM" panose="020B0609000000000000" pitchFamily="49" charset="-128"/>
              </a:rPr>
              <a:t>、河端）</a:t>
            </a:r>
            <a:endParaRPr lang="en-US" altLang="ja-JP" sz="1000" dirty="0">
              <a:solidFill>
                <a:schemeClr val="bg1"/>
              </a:solidFill>
              <a:latin typeface="HGｺﾞｼｯｸM" panose="020B0609000000000000" pitchFamily="49" charset="-128"/>
              <a:ea typeface="HGｺﾞｼｯｸM" panose="020B0609000000000000" pitchFamily="49" charset="-128"/>
            </a:endParaRPr>
          </a:p>
          <a:p>
            <a:r>
              <a:rPr lang="ja-JP" altLang="en-US" sz="1000" dirty="0">
                <a:solidFill>
                  <a:schemeClr val="bg1"/>
                </a:solidFill>
                <a:latin typeface="HGｺﾞｼｯｸM" panose="020B0609000000000000" pitchFamily="49" charset="-128"/>
                <a:ea typeface="HGｺﾞｼｯｸM" panose="020B0609000000000000" pitchFamily="49" charset="-128"/>
              </a:rPr>
              <a:t>　　　　</a:t>
            </a:r>
            <a:r>
              <a:rPr lang="ja-JP" altLang="ja-JP" sz="1000" dirty="0">
                <a:solidFill>
                  <a:schemeClr val="bg1"/>
                </a:solidFill>
                <a:latin typeface="HGｺﾞｼｯｸM" panose="020B0609000000000000" pitchFamily="49" charset="-128"/>
                <a:ea typeface="HGｺﾞｼｯｸM" panose="020B0609000000000000" pitchFamily="49" charset="-128"/>
              </a:rPr>
              <a:t>〒</a:t>
            </a:r>
            <a:r>
              <a:rPr lang="en-US" altLang="ja-JP" sz="1000" dirty="0">
                <a:solidFill>
                  <a:schemeClr val="bg1"/>
                </a:solidFill>
                <a:latin typeface="HGｺﾞｼｯｸM" panose="020B0609000000000000" pitchFamily="49" charset="-128"/>
                <a:ea typeface="HGｺﾞｼｯｸM" panose="020B0609000000000000" pitchFamily="49" charset="-128"/>
              </a:rPr>
              <a:t>600-8813 </a:t>
            </a:r>
            <a:r>
              <a:rPr lang="ja-JP" altLang="ja-JP" sz="1000" dirty="0">
                <a:solidFill>
                  <a:schemeClr val="bg1"/>
                </a:solidFill>
                <a:latin typeface="HGｺﾞｼｯｸM" panose="020B0609000000000000" pitchFamily="49" charset="-128"/>
                <a:ea typeface="HGｺﾞｼｯｸM" panose="020B0609000000000000" pitchFamily="49" charset="-128"/>
              </a:rPr>
              <a:t>京都市下京区中堂寺南町</a:t>
            </a:r>
            <a:r>
              <a:rPr lang="en-US" altLang="ja-JP" sz="1000" dirty="0">
                <a:solidFill>
                  <a:schemeClr val="bg1"/>
                </a:solidFill>
                <a:latin typeface="HGｺﾞｼｯｸM" panose="020B0609000000000000" pitchFamily="49" charset="-128"/>
                <a:ea typeface="HGｺﾞｼｯｸM" panose="020B0609000000000000" pitchFamily="49" charset="-128"/>
              </a:rPr>
              <a:t>134 TEL: 075-315-8491</a:t>
            </a:r>
            <a:r>
              <a:rPr lang="ja-JP" altLang="en-US" sz="1000" dirty="0">
                <a:solidFill>
                  <a:schemeClr val="bg1"/>
                </a:solidFill>
                <a:latin typeface="HGｺﾞｼｯｸM" panose="020B0609000000000000" pitchFamily="49" charset="-128"/>
                <a:ea typeface="HGｺﾞｼｯｸM" panose="020B0609000000000000" pitchFamily="49" charset="-128"/>
              </a:rPr>
              <a:t> </a:t>
            </a:r>
            <a:r>
              <a:rPr lang="en-US" altLang="ja-JP" sz="1000" dirty="0">
                <a:solidFill>
                  <a:schemeClr val="bg1"/>
                </a:solidFill>
                <a:latin typeface="HGｺﾞｼｯｸM" panose="020B0609000000000000" pitchFamily="49" charset="-128"/>
                <a:ea typeface="HGｺﾞｼｯｸM" panose="020B0609000000000000" pitchFamily="49" charset="-128"/>
              </a:rPr>
              <a:t>MAIL:</a:t>
            </a:r>
            <a:r>
              <a:rPr lang="ja-JP" altLang="en-US" sz="1000" dirty="0">
                <a:solidFill>
                  <a:schemeClr val="bg1"/>
                </a:solidFill>
                <a:latin typeface="HGｺﾞｼｯｸM" panose="020B0609000000000000" pitchFamily="49" charset="-128"/>
                <a:ea typeface="HGｺﾞｼｯｸM" panose="020B0609000000000000" pitchFamily="49" charset="-128"/>
              </a:rPr>
              <a:t> </a:t>
            </a:r>
            <a:r>
              <a:rPr lang="en-US" altLang="ja-JP" sz="1000" dirty="0">
                <a:solidFill>
                  <a:schemeClr val="bg1"/>
                </a:solidFill>
                <a:effectLst/>
                <a:latin typeface="HGｺﾞｼｯｸM" panose="020B0609000000000000" pitchFamily="49" charset="-128"/>
                <a:ea typeface="HGｺﾞｼｯｸM" panose="020B0609000000000000" pitchFamily="49" charset="-128"/>
              </a:rPr>
              <a:t>krp-id@krp.co.jp</a:t>
            </a:r>
            <a:endParaRPr lang="en-US" altLang="ja-JP" sz="1000" dirty="0">
              <a:solidFill>
                <a:schemeClr val="bg1"/>
              </a:solidFill>
              <a:latin typeface="HGｺﾞｼｯｸM" panose="020B0609000000000000" pitchFamily="49" charset="-128"/>
              <a:ea typeface="HGｺﾞｼｯｸM" panose="020B0609000000000000" pitchFamily="49" charset="-128"/>
            </a:endParaRPr>
          </a:p>
          <a:p>
            <a:r>
              <a:rPr kumimoji="1" lang="ja-JP" altLang="en-US" sz="1000" dirty="0">
                <a:solidFill>
                  <a:schemeClr val="bg1"/>
                </a:solidFill>
                <a:latin typeface="HGｺﾞｼｯｸM" panose="020B0609000000000000" pitchFamily="49" charset="-128"/>
                <a:ea typeface="HGｺﾞｼｯｸM" panose="020B0609000000000000" pitchFamily="49" charset="-128"/>
              </a:rPr>
              <a:t>■協力：京大オリジナル株式会社</a:t>
            </a:r>
          </a:p>
        </p:txBody>
      </p:sp>
      <p:pic>
        <p:nvPicPr>
          <p:cNvPr id="31" name="図 30" descr="黒い背景と白い文字&#10;&#10;自動的に生成された説明">
            <a:extLst>
              <a:ext uri="{FF2B5EF4-FFF2-40B4-BE49-F238E27FC236}">
                <a16:creationId xmlns:a16="http://schemas.microsoft.com/office/drawing/2014/main" xmlns="" id="{5565926B-EC98-46FC-98D6-DC4B9373E5D7}"/>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930495" y="655761"/>
            <a:ext cx="1373452" cy="215301"/>
          </a:xfrm>
          <a:prstGeom prst="rect">
            <a:avLst/>
          </a:prstGeom>
        </p:spPr>
      </p:pic>
      <p:sp>
        <p:nvSpPr>
          <p:cNvPr id="2" name="テキスト ボックス 1">
            <a:extLst>
              <a:ext uri="{FF2B5EF4-FFF2-40B4-BE49-F238E27FC236}">
                <a16:creationId xmlns:a16="http://schemas.microsoft.com/office/drawing/2014/main" xmlns="" id="{4820F9ED-F853-4CCD-ACE8-AEFFFFF7DCE0}"/>
              </a:ext>
            </a:extLst>
          </p:cNvPr>
          <p:cNvSpPr txBox="1"/>
          <p:nvPr/>
        </p:nvSpPr>
        <p:spPr>
          <a:xfrm>
            <a:off x="184887" y="8336487"/>
            <a:ext cx="7195710" cy="1346522"/>
          </a:xfrm>
          <a:prstGeom prst="rect">
            <a:avLst/>
          </a:prstGeom>
          <a:noFill/>
        </p:spPr>
        <p:txBody>
          <a:bodyPr wrap="square" rtlCol="0">
            <a:spAutoFit/>
          </a:bodyPr>
          <a:lstStyle/>
          <a:p>
            <a:r>
              <a:rPr lang="ja-JP" altLang="en-US" sz="1400" dirty="0">
                <a:solidFill>
                  <a:schemeClr val="accent4">
                    <a:lumMod val="20000"/>
                    <a:lumOff val="80000"/>
                  </a:schemeClr>
                </a:solidFill>
                <a:latin typeface="HGｺﾞｼｯｸM" panose="020B0609000000000000" pitchFamily="49" charset="-128"/>
                <a:ea typeface="HGｺﾞｼｯｸM" panose="020B0609000000000000" pitchFamily="49" charset="-128"/>
              </a:rPr>
              <a:t>●</a:t>
            </a:r>
            <a:r>
              <a:rPr lang="ja-JP" altLang="ja-JP" sz="1400" dirty="0">
                <a:solidFill>
                  <a:schemeClr val="accent4">
                    <a:lumMod val="20000"/>
                    <a:lumOff val="80000"/>
                  </a:schemeClr>
                </a:solidFill>
                <a:latin typeface="HGｺﾞｼｯｸM" panose="020B0609000000000000" pitchFamily="49" charset="-128"/>
                <a:ea typeface="HGｺﾞｼｯｸM" panose="020B0609000000000000" pitchFamily="49" charset="-128"/>
              </a:rPr>
              <a:t>先生からのコメント</a:t>
            </a:r>
            <a:endParaRPr lang="en-US" altLang="ja-JP" sz="1400" dirty="0">
              <a:solidFill>
                <a:schemeClr val="accent4">
                  <a:lumMod val="20000"/>
                  <a:lumOff val="80000"/>
                </a:schemeClr>
              </a:solidFill>
              <a:latin typeface="HGｺﾞｼｯｸM" panose="020B0609000000000000" pitchFamily="49" charset="-128"/>
              <a:ea typeface="HGｺﾞｼｯｸM" panose="020B0609000000000000" pitchFamily="49" charset="-128"/>
            </a:endParaRPr>
          </a:p>
          <a:p>
            <a:r>
              <a:rPr lang="ja-JP" altLang="en-US" sz="1350" kern="100" dirty="0">
                <a:solidFill>
                  <a:schemeClr val="bg1"/>
                </a:solidFill>
                <a:latin typeface="游ゴシック" panose="020B0400000000000000" pitchFamily="50" charset="-128"/>
                <a:ea typeface="游ゴシック" panose="020B0400000000000000" pitchFamily="50" charset="-128"/>
                <a:cs typeface="Courier New" panose="02070309020205020404" pitchFamily="49" charset="0"/>
              </a:rPr>
              <a:t>車輪は乗り物やロボット、什器などの足としてあらゆる場面で使われており、人や物の移動に不可欠な存在です。実は一口に車輪と言ってもその機構や機能は様々あり、さらに高度で多様な移動を実現するため新たな機構も提案されています。これらの機構はどのように活用できるのか、また今望まれている機能とは何なのか意見交換をさせていただきながら、車輪に秘められた可能性を探りたいと思います。</a:t>
            </a:r>
            <a:endParaRPr lang="en-US" altLang="ja-JP" sz="1300" kern="100" dirty="0">
              <a:solidFill>
                <a:schemeClr val="bg1"/>
              </a:solidFill>
              <a:effectLst/>
              <a:latin typeface="HGｺﾞｼｯｸM" panose="020B0609000000000000" pitchFamily="49" charset="-128"/>
              <a:ea typeface="HGｺﾞｼｯｸM" panose="020B0609000000000000" pitchFamily="49" charset="-128"/>
              <a:cs typeface="Times New Roman" panose="02020603050405020304" pitchFamily="18" charset="0"/>
            </a:endParaRPr>
          </a:p>
        </p:txBody>
      </p:sp>
      <p:pic>
        <p:nvPicPr>
          <p:cNvPr id="4" name="図 3" descr="屋内, テーブル, 椅子, 民衆 が含まれている画像&#10;&#10;自動的に生成された説明">
            <a:extLst>
              <a:ext uri="{FF2B5EF4-FFF2-40B4-BE49-F238E27FC236}">
                <a16:creationId xmlns:a16="http://schemas.microsoft.com/office/drawing/2014/main" xmlns="" id="{9F8DAA8B-930B-4974-AFF1-29402D438984}"/>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28578" y="5836803"/>
            <a:ext cx="2694224" cy="2022474"/>
          </a:xfrm>
          <a:prstGeom prst="rect">
            <a:avLst/>
          </a:prstGeom>
        </p:spPr>
      </p:pic>
      <p:sp>
        <p:nvSpPr>
          <p:cNvPr id="20" name="テキスト ボックス 19">
            <a:extLst>
              <a:ext uri="{FF2B5EF4-FFF2-40B4-BE49-F238E27FC236}">
                <a16:creationId xmlns:a16="http://schemas.microsoft.com/office/drawing/2014/main" xmlns="" id="{AC7D7804-6ED8-45F9-B9A4-884D4B8C67E1}"/>
              </a:ext>
            </a:extLst>
          </p:cNvPr>
          <p:cNvSpPr txBox="1"/>
          <p:nvPr/>
        </p:nvSpPr>
        <p:spPr>
          <a:xfrm>
            <a:off x="197667" y="3318174"/>
            <a:ext cx="1726383" cy="307777"/>
          </a:xfrm>
          <a:prstGeom prst="rect">
            <a:avLst/>
          </a:prstGeom>
          <a:noFill/>
        </p:spPr>
        <p:txBody>
          <a:bodyPr wrap="square" rtlCol="0">
            <a:spAutoFit/>
          </a:bodyPr>
          <a:lstStyle/>
          <a:p>
            <a:r>
              <a:rPr lang="ja-JP" altLang="en-US" sz="1400" dirty="0">
                <a:solidFill>
                  <a:srgbClr val="00205B"/>
                </a:solidFill>
                <a:latin typeface="HGｺﾞｼｯｸM" panose="020B0609000000000000" pitchFamily="49" charset="-128"/>
                <a:ea typeface="HGｺﾞｼｯｸM" panose="020B0609000000000000" pitchFamily="49" charset="-128"/>
              </a:rPr>
              <a:t>●</a:t>
            </a:r>
            <a:r>
              <a:rPr lang="ja-JP" altLang="en-US" sz="1400" dirty="0">
                <a:latin typeface="HGｺﾞｼｯｸM" panose="020B0609000000000000" pitchFamily="49" charset="-128"/>
                <a:ea typeface="HGｺﾞｼｯｸM" panose="020B0609000000000000" pitchFamily="49" charset="-128"/>
              </a:rPr>
              <a:t>イベント概要</a:t>
            </a:r>
            <a:r>
              <a:rPr lang="ja-JP" altLang="en-US" sz="1400" dirty="0">
                <a:solidFill>
                  <a:srgbClr val="00205B"/>
                </a:solidFill>
                <a:latin typeface="HGｺﾞｼｯｸM" panose="020B0609000000000000" pitchFamily="49" charset="-128"/>
                <a:ea typeface="HGｺﾞｼｯｸM" panose="020B0609000000000000" pitchFamily="49" charset="-128"/>
              </a:rPr>
              <a:t>●</a:t>
            </a:r>
            <a:endParaRPr kumimoji="1" lang="ja-JP" altLang="en-US" sz="1400" dirty="0">
              <a:latin typeface="HGｺﾞｼｯｸM" panose="020B0609000000000000" pitchFamily="49" charset="-128"/>
              <a:ea typeface="HGｺﾞｼｯｸM" panose="020B0609000000000000" pitchFamily="49" charset="-128"/>
            </a:endParaRPr>
          </a:p>
        </p:txBody>
      </p:sp>
      <p:pic>
        <p:nvPicPr>
          <p:cNvPr id="9" name="図 8">
            <a:extLst>
              <a:ext uri="{FF2B5EF4-FFF2-40B4-BE49-F238E27FC236}">
                <a16:creationId xmlns:a16="http://schemas.microsoft.com/office/drawing/2014/main" xmlns="" id="{32B9DC13-D5B3-486C-A5C4-890DD5EA357B}"/>
              </a:ext>
            </a:extLst>
          </p:cNvPr>
          <p:cNvPicPr>
            <a:picLocks noChangeAspect="1"/>
          </p:cNvPicPr>
          <p:nvPr/>
        </p:nvPicPr>
        <p:blipFill>
          <a:blip r:embed="rId5"/>
          <a:stretch>
            <a:fillRect/>
          </a:stretch>
        </p:blipFill>
        <p:spPr>
          <a:xfrm>
            <a:off x="6552659" y="178540"/>
            <a:ext cx="806091" cy="407417"/>
          </a:xfrm>
          <a:prstGeom prst="rect">
            <a:avLst/>
          </a:prstGeom>
        </p:spPr>
      </p:pic>
      <p:pic>
        <p:nvPicPr>
          <p:cNvPr id="21" name="図 20">
            <a:extLst>
              <a:ext uri="{FF2B5EF4-FFF2-40B4-BE49-F238E27FC236}">
                <a16:creationId xmlns:a16="http://schemas.microsoft.com/office/drawing/2014/main" xmlns="" id="{23284EE2-4D15-452E-96E5-5F36FDDBEA66}"/>
              </a:ext>
            </a:extLst>
          </p:cNvPr>
          <p:cNvPicPr>
            <a:picLocks noChangeAspect="1"/>
          </p:cNvPicPr>
          <p:nvPr/>
        </p:nvPicPr>
        <p:blipFill>
          <a:blip r:embed="rId6"/>
          <a:stretch>
            <a:fillRect/>
          </a:stretch>
        </p:blipFill>
        <p:spPr>
          <a:xfrm>
            <a:off x="6488985" y="929513"/>
            <a:ext cx="869765" cy="535065"/>
          </a:xfrm>
          <a:prstGeom prst="rect">
            <a:avLst/>
          </a:prstGeom>
        </p:spPr>
      </p:pic>
      <p:grpSp>
        <p:nvGrpSpPr>
          <p:cNvPr id="10" name="グループ化 9">
            <a:extLst>
              <a:ext uri="{FF2B5EF4-FFF2-40B4-BE49-F238E27FC236}">
                <a16:creationId xmlns:a16="http://schemas.microsoft.com/office/drawing/2014/main" xmlns="" id="{2009513C-FF7F-4D84-AC0D-AD12AB7FE1CE}"/>
              </a:ext>
            </a:extLst>
          </p:cNvPr>
          <p:cNvGrpSpPr/>
          <p:nvPr/>
        </p:nvGrpSpPr>
        <p:grpSpPr>
          <a:xfrm>
            <a:off x="5765222" y="9755049"/>
            <a:ext cx="723763" cy="551755"/>
            <a:chOff x="5769721" y="9873974"/>
            <a:chExt cx="723763" cy="551755"/>
          </a:xfrm>
        </p:grpSpPr>
        <p:sp>
          <p:nvSpPr>
            <p:cNvPr id="3" name="フローチャート: 他ページ結合子 2">
              <a:extLst>
                <a:ext uri="{FF2B5EF4-FFF2-40B4-BE49-F238E27FC236}">
                  <a16:creationId xmlns:a16="http://schemas.microsoft.com/office/drawing/2014/main" xmlns="" id="{FDC6814B-F454-4A3C-A8A0-77A10D483A2B}"/>
                </a:ext>
              </a:extLst>
            </p:cNvPr>
            <p:cNvSpPr/>
            <p:nvPr/>
          </p:nvSpPr>
          <p:spPr>
            <a:xfrm rot="16200000">
              <a:off x="5855725" y="9787970"/>
              <a:ext cx="551755" cy="723763"/>
            </a:xfrm>
            <a:prstGeom prst="flowChartOffpageConnector">
              <a:avLst/>
            </a:prstGeom>
            <a:no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HGゴシックМ"/>
              </a:endParaRPr>
            </a:p>
          </p:txBody>
        </p:sp>
        <p:sp>
          <p:nvSpPr>
            <p:cNvPr id="5" name="テキスト ボックス 4">
              <a:extLst>
                <a:ext uri="{FF2B5EF4-FFF2-40B4-BE49-F238E27FC236}">
                  <a16:creationId xmlns:a16="http://schemas.microsoft.com/office/drawing/2014/main" xmlns="" id="{243BCD68-933F-4CDB-887E-B60A1AE9586E}"/>
                </a:ext>
              </a:extLst>
            </p:cNvPr>
            <p:cNvSpPr txBox="1"/>
            <p:nvPr/>
          </p:nvSpPr>
          <p:spPr>
            <a:xfrm>
              <a:off x="5769721" y="9892322"/>
              <a:ext cx="662959" cy="507831"/>
            </a:xfrm>
            <a:prstGeom prst="rect">
              <a:avLst/>
            </a:prstGeom>
            <a:noFill/>
          </p:spPr>
          <p:txBody>
            <a:bodyPr wrap="square" rtlCol="0">
              <a:spAutoFit/>
            </a:bodyPr>
            <a:lstStyle/>
            <a:p>
              <a:pPr algn="ctr"/>
              <a:r>
                <a:rPr kumimoji="1" lang="ja-JP" altLang="en-US" sz="900" b="1" dirty="0">
                  <a:solidFill>
                    <a:schemeClr val="bg1"/>
                  </a:solidFill>
                  <a:latin typeface="HGｺﾞｼｯｸM" panose="020B0609000000000000" pitchFamily="49" charset="-128"/>
                  <a:ea typeface="HGｺﾞｼｯｸM" panose="020B0609000000000000" pitchFamily="49" charset="-128"/>
                </a:rPr>
                <a:t>イベント</a:t>
              </a:r>
              <a:endParaRPr kumimoji="1" lang="en-US" altLang="ja-JP" sz="900" b="1" dirty="0">
                <a:solidFill>
                  <a:schemeClr val="bg1"/>
                </a:solidFill>
                <a:latin typeface="HGｺﾞｼｯｸM" panose="020B0609000000000000" pitchFamily="49" charset="-128"/>
                <a:ea typeface="HGｺﾞｼｯｸM" panose="020B0609000000000000" pitchFamily="49" charset="-128"/>
              </a:endParaRPr>
            </a:p>
            <a:p>
              <a:pPr algn="ctr"/>
              <a:r>
                <a:rPr kumimoji="1" lang="ja-JP" altLang="en-US" sz="900" b="1" dirty="0">
                  <a:solidFill>
                    <a:schemeClr val="bg1"/>
                  </a:solidFill>
                  <a:latin typeface="HGｺﾞｼｯｸM" panose="020B0609000000000000" pitchFamily="49" charset="-128"/>
                  <a:ea typeface="HGｺﾞｼｯｸM" panose="020B0609000000000000" pitchFamily="49" charset="-128"/>
                </a:rPr>
                <a:t>申 込 は</a:t>
              </a:r>
              <a:endParaRPr kumimoji="1" lang="en-US" altLang="ja-JP" sz="900" b="1" dirty="0">
                <a:solidFill>
                  <a:schemeClr val="bg1"/>
                </a:solidFill>
                <a:latin typeface="HGｺﾞｼｯｸM" panose="020B0609000000000000" pitchFamily="49" charset="-128"/>
                <a:ea typeface="HGｺﾞｼｯｸM" panose="020B0609000000000000" pitchFamily="49" charset="-128"/>
              </a:endParaRPr>
            </a:p>
            <a:p>
              <a:pPr algn="ctr"/>
              <a:r>
                <a:rPr kumimoji="1" lang="ja-JP" altLang="en-US" sz="900" b="1" dirty="0">
                  <a:solidFill>
                    <a:schemeClr val="bg1"/>
                  </a:solidFill>
                  <a:latin typeface="HGｺﾞｼｯｸM" panose="020B0609000000000000" pitchFamily="49" charset="-128"/>
                  <a:ea typeface="HGｺﾞｼｯｸM" panose="020B0609000000000000" pitchFamily="49" charset="-128"/>
                </a:rPr>
                <a:t>コ チ ラ</a:t>
              </a:r>
            </a:p>
          </p:txBody>
        </p:sp>
      </p:grpSp>
      <p:pic>
        <p:nvPicPr>
          <p:cNvPr id="8" name="図 7"/>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304523" y="309861"/>
            <a:ext cx="6123658" cy="1154717"/>
          </a:xfrm>
          <a:prstGeom prst="rect">
            <a:avLst/>
          </a:prstGeom>
        </p:spPr>
      </p:pic>
      <p:sp>
        <p:nvSpPr>
          <p:cNvPr id="24" name="テキスト ボックス 23">
            <a:extLst>
              <a:ext uri="{FF2B5EF4-FFF2-40B4-BE49-F238E27FC236}">
                <a16:creationId xmlns:a16="http://schemas.microsoft.com/office/drawing/2014/main" xmlns="" id="{B627CDEC-248E-4C91-B054-AEC63DCD0225}"/>
              </a:ext>
            </a:extLst>
          </p:cNvPr>
          <p:cNvSpPr txBox="1"/>
          <p:nvPr/>
        </p:nvSpPr>
        <p:spPr>
          <a:xfrm>
            <a:off x="3028616" y="5601831"/>
            <a:ext cx="4326463" cy="2354491"/>
          </a:xfrm>
          <a:prstGeom prst="rect">
            <a:avLst/>
          </a:prstGeom>
          <a:noFill/>
        </p:spPr>
        <p:txBody>
          <a:bodyPr wrap="square" rtlCol="0">
            <a:spAutoFit/>
          </a:bodyPr>
          <a:lstStyle/>
          <a:p>
            <a:r>
              <a:rPr kumimoji="1" lang="ja-JP" altLang="en-US" sz="1500" dirty="0">
                <a:solidFill>
                  <a:schemeClr val="accent4">
                    <a:lumMod val="20000"/>
                    <a:lumOff val="80000"/>
                  </a:schemeClr>
                </a:solidFill>
                <a:latin typeface="HGｺﾞｼｯｸM" panose="020B0609000000000000" pitchFamily="49" charset="-128"/>
                <a:ea typeface="HGｺﾞｼｯｸM" panose="020B0609000000000000" pitchFamily="49" charset="-128"/>
              </a:rPr>
              <a:t>会　場：</a:t>
            </a:r>
            <a:r>
              <a:rPr kumimoji="1" lang="ja-JP" altLang="en-US" sz="1500" dirty="0">
                <a:solidFill>
                  <a:schemeClr val="bg1"/>
                </a:solidFill>
                <a:latin typeface="HGｺﾞｼｯｸM" panose="020B0609000000000000" pitchFamily="49" charset="-128"/>
                <a:ea typeface="HGｺﾞｼｯｸM" panose="020B0609000000000000" pitchFamily="49" charset="-128"/>
              </a:rPr>
              <a:t>①京都リサーチパーク</a:t>
            </a:r>
            <a:r>
              <a:rPr kumimoji="1" lang="ja-JP" altLang="en-US" sz="1500" dirty="0" smtClean="0">
                <a:solidFill>
                  <a:schemeClr val="bg1"/>
                </a:solidFill>
                <a:latin typeface="HGｺﾞｼｯｸM" panose="020B0609000000000000" pitchFamily="49" charset="-128"/>
                <a:ea typeface="HGｺﾞｼｯｸM" panose="020B0609000000000000" pitchFamily="49" charset="-128"/>
              </a:rPr>
              <a:t>「サイエンス</a:t>
            </a:r>
            <a:endParaRPr kumimoji="1" lang="en-US" altLang="ja-JP" sz="1500" dirty="0" smtClean="0">
              <a:solidFill>
                <a:schemeClr val="bg1"/>
              </a:solidFill>
              <a:latin typeface="HGｺﾞｼｯｸM" panose="020B0609000000000000" pitchFamily="49" charset="-128"/>
              <a:ea typeface="HGｺﾞｼｯｸM" panose="020B0609000000000000" pitchFamily="49" charset="-128"/>
            </a:endParaRPr>
          </a:p>
          <a:p>
            <a:r>
              <a:rPr kumimoji="1" lang="ja-JP" altLang="en-US" sz="1500" dirty="0" smtClean="0">
                <a:solidFill>
                  <a:schemeClr val="bg1"/>
                </a:solidFill>
                <a:latin typeface="HGｺﾞｼｯｸM" panose="020B0609000000000000" pitchFamily="49" charset="-128"/>
                <a:ea typeface="HGｺﾞｼｯｸM" panose="020B0609000000000000" pitchFamily="49" charset="-128"/>
              </a:rPr>
              <a:t>　　　　　センタークラブ」</a:t>
            </a:r>
            <a:endParaRPr kumimoji="1" lang="en-US" altLang="ja-JP" sz="1500" dirty="0">
              <a:solidFill>
                <a:schemeClr val="bg1"/>
              </a:solidFill>
              <a:latin typeface="HGｺﾞｼｯｸM" panose="020B0609000000000000" pitchFamily="49" charset="-128"/>
              <a:ea typeface="HGｺﾞｼｯｸM" panose="020B0609000000000000" pitchFamily="49" charset="-128"/>
            </a:endParaRPr>
          </a:p>
          <a:p>
            <a:r>
              <a:rPr kumimoji="1" lang="ja-JP" altLang="en-US" sz="1500" dirty="0">
                <a:solidFill>
                  <a:schemeClr val="bg1"/>
                </a:solidFill>
                <a:latin typeface="HGｺﾞｼｯｸM" panose="020B0609000000000000" pitchFamily="49" charset="-128"/>
                <a:ea typeface="HGｺﾞｼｯｸM" panose="020B0609000000000000" pitchFamily="49" charset="-128"/>
              </a:rPr>
              <a:t>　　　　②</a:t>
            </a:r>
            <a:r>
              <a:rPr lang="ja-JP" altLang="en-US" sz="1500" dirty="0">
                <a:solidFill>
                  <a:schemeClr val="bg1"/>
                </a:solidFill>
                <a:latin typeface="HGｺﾞｼｯｸM" panose="020B0609000000000000" pitchFamily="49" charset="-128"/>
                <a:ea typeface="HGｺﾞｼｯｸM" panose="020B0609000000000000" pitchFamily="49" charset="-128"/>
              </a:rPr>
              <a:t>オンライン（</a:t>
            </a:r>
            <a:r>
              <a:rPr lang="en-US" altLang="ja-JP" sz="1500" dirty="0">
                <a:solidFill>
                  <a:schemeClr val="bg1"/>
                </a:solidFill>
                <a:latin typeface="HGｺﾞｼｯｸM" panose="020B0609000000000000" pitchFamily="49" charset="-128"/>
                <a:ea typeface="HGｺﾞｼｯｸM" panose="020B0609000000000000" pitchFamily="49" charset="-128"/>
              </a:rPr>
              <a:t>ZOOM</a:t>
            </a:r>
            <a:r>
              <a:rPr lang="ja-JP" altLang="en-US" sz="1500" dirty="0">
                <a:solidFill>
                  <a:schemeClr val="bg1"/>
                </a:solidFill>
                <a:latin typeface="HGｺﾞｼｯｸM" panose="020B0609000000000000" pitchFamily="49" charset="-128"/>
                <a:ea typeface="HGｺﾞｼｯｸM" panose="020B0609000000000000" pitchFamily="49" charset="-128"/>
              </a:rPr>
              <a:t>）</a:t>
            </a:r>
            <a:endParaRPr lang="en-US" altLang="ja-JP" sz="1500" dirty="0">
              <a:solidFill>
                <a:schemeClr val="bg1"/>
              </a:solidFill>
              <a:latin typeface="HGｺﾞｼｯｸM" panose="020B0609000000000000" pitchFamily="49" charset="-128"/>
              <a:ea typeface="HGｺﾞｼｯｸM" panose="020B0609000000000000" pitchFamily="49" charset="-128"/>
            </a:endParaRPr>
          </a:p>
          <a:p>
            <a:r>
              <a:rPr lang="ja-JP" altLang="en-US" sz="1500" dirty="0">
                <a:solidFill>
                  <a:schemeClr val="bg1"/>
                </a:solidFill>
                <a:effectLst/>
                <a:latin typeface="HGｺﾞｼｯｸM" panose="020B0609000000000000" pitchFamily="49" charset="-128"/>
                <a:ea typeface="HGｺﾞｼｯｸM" panose="020B0609000000000000" pitchFamily="49" charset="-128"/>
                <a:cs typeface="Times New Roman" panose="02020603050405020304" pitchFamily="18" charset="0"/>
              </a:rPr>
              <a:t>　　　　</a:t>
            </a:r>
            <a:r>
              <a:rPr lang="ja-JP" altLang="ja-JP" sz="1200" dirty="0">
                <a:solidFill>
                  <a:schemeClr val="bg1"/>
                </a:solidFill>
                <a:effectLst/>
                <a:latin typeface="HGｺﾞｼｯｸM" panose="020B0609000000000000" pitchFamily="49" charset="-128"/>
                <a:ea typeface="HGｺﾞｼｯｸM" panose="020B0609000000000000" pitchFamily="49" charset="-128"/>
                <a:cs typeface="Times New Roman" panose="02020603050405020304" pitchFamily="18" charset="0"/>
              </a:rPr>
              <a:t>※</a:t>
            </a:r>
            <a:r>
              <a:rPr lang="ja-JP" altLang="en-US" sz="1200" dirty="0">
                <a:solidFill>
                  <a:schemeClr val="bg1"/>
                </a:solidFill>
                <a:effectLst/>
                <a:latin typeface="HGｺﾞｼｯｸM" panose="020B0609000000000000" pitchFamily="49" charset="-128"/>
                <a:ea typeface="HGｺﾞｼｯｸM" panose="020B0609000000000000" pitchFamily="49" charset="-128"/>
                <a:cs typeface="Times New Roman" panose="02020603050405020304" pitchFamily="18" charset="0"/>
              </a:rPr>
              <a:t>①会場参加か②オンライン参加かをお選びいた</a:t>
            </a:r>
            <a:endParaRPr lang="en-US" altLang="ja-JP" sz="1200" dirty="0">
              <a:solidFill>
                <a:schemeClr val="bg1"/>
              </a:solidFill>
              <a:effectLst/>
              <a:latin typeface="HGｺﾞｼｯｸM" panose="020B0609000000000000" pitchFamily="49" charset="-128"/>
              <a:ea typeface="HGｺﾞｼｯｸM" panose="020B0609000000000000" pitchFamily="49" charset="-128"/>
              <a:cs typeface="Times New Roman" panose="02020603050405020304" pitchFamily="18" charset="0"/>
            </a:endParaRPr>
          </a:p>
          <a:p>
            <a:r>
              <a:rPr lang="ja-JP" altLang="en-US" sz="1200" dirty="0">
                <a:solidFill>
                  <a:schemeClr val="bg1"/>
                </a:solidFill>
                <a:latin typeface="HGｺﾞｼｯｸM" panose="020B0609000000000000" pitchFamily="49" charset="-128"/>
                <a:ea typeface="HGｺﾞｼｯｸM" panose="020B0609000000000000" pitchFamily="49" charset="-128"/>
                <a:cs typeface="Times New Roman" panose="02020603050405020304" pitchFamily="18" charset="0"/>
              </a:rPr>
              <a:t>　　　　　 </a:t>
            </a:r>
            <a:r>
              <a:rPr lang="ja-JP" altLang="en-US" sz="1200" dirty="0">
                <a:solidFill>
                  <a:schemeClr val="bg1"/>
                </a:solidFill>
                <a:effectLst/>
                <a:latin typeface="HGｺﾞｼｯｸM" panose="020B0609000000000000" pitchFamily="49" charset="-128"/>
                <a:ea typeface="HGｺﾞｼｯｸM" panose="020B0609000000000000" pitchFamily="49" charset="-128"/>
                <a:cs typeface="Times New Roman" panose="02020603050405020304" pitchFamily="18" charset="0"/>
              </a:rPr>
              <a:t>だけます</a:t>
            </a:r>
            <a:r>
              <a:rPr lang="ja-JP" altLang="ja-JP" sz="1200" dirty="0">
                <a:solidFill>
                  <a:schemeClr val="bg1"/>
                </a:solidFill>
                <a:effectLst/>
                <a:latin typeface="HGｺﾞｼｯｸM" panose="020B0609000000000000" pitchFamily="49" charset="-128"/>
                <a:ea typeface="HGｺﾞｼｯｸM" panose="020B0609000000000000" pitchFamily="49" charset="-128"/>
                <a:cs typeface="Times New Roman" panose="02020603050405020304" pitchFamily="18" charset="0"/>
              </a:rPr>
              <a:t>。</a:t>
            </a:r>
            <a:endParaRPr lang="en-US" altLang="ja-JP" sz="1200" dirty="0">
              <a:solidFill>
                <a:schemeClr val="bg1"/>
              </a:solidFill>
              <a:latin typeface="HGｺﾞｼｯｸM" panose="020B0609000000000000" pitchFamily="49" charset="-128"/>
              <a:ea typeface="HGｺﾞｼｯｸM" panose="020B0609000000000000" pitchFamily="49" charset="-128"/>
            </a:endParaRPr>
          </a:p>
          <a:p>
            <a:r>
              <a:rPr kumimoji="1" lang="ja-JP" altLang="en-US" sz="1500" dirty="0">
                <a:solidFill>
                  <a:schemeClr val="accent4">
                    <a:lumMod val="20000"/>
                    <a:lumOff val="80000"/>
                  </a:schemeClr>
                </a:solidFill>
                <a:latin typeface="HGｺﾞｼｯｸM" panose="020B0609000000000000" pitchFamily="49" charset="-128"/>
                <a:ea typeface="HGｺﾞｼｯｸM" panose="020B0609000000000000" pitchFamily="49" charset="-128"/>
              </a:rPr>
              <a:t>対　象：</a:t>
            </a:r>
            <a:r>
              <a:rPr lang="ja-JP" altLang="ja-JP" sz="1500" dirty="0">
                <a:solidFill>
                  <a:schemeClr val="bg1"/>
                </a:solidFill>
                <a:latin typeface="HGｺﾞｼｯｸM" panose="020B0609000000000000" pitchFamily="49" charset="-128"/>
                <a:ea typeface="HGｺﾞｼｯｸM" panose="020B0609000000000000" pitchFamily="49" charset="-128"/>
              </a:rPr>
              <a:t>ウェルネス・モノづくり領域の</a:t>
            </a:r>
            <a:endParaRPr lang="en-US" altLang="ja-JP" sz="1500" dirty="0">
              <a:solidFill>
                <a:schemeClr val="bg1"/>
              </a:solidFill>
              <a:latin typeface="HGｺﾞｼｯｸM" panose="020B0609000000000000" pitchFamily="49" charset="-128"/>
              <a:ea typeface="HGｺﾞｼｯｸM" panose="020B0609000000000000" pitchFamily="49" charset="-128"/>
            </a:endParaRPr>
          </a:p>
          <a:p>
            <a:r>
              <a:rPr lang="ja-JP" altLang="en-US" sz="1500" dirty="0">
                <a:solidFill>
                  <a:schemeClr val="bg1"/>
                </a:solidFill>
                <a:latin typeface="HGｺﾞｼｯｸM" panose="020B0609000000000000" pitchFamily="49" charset="-128"/>
                <a:ea typeface="HGｺﾞｼｯｸM" panose="020B0609000000000000" pitchFamily="49" charset="-128"/>
              </a:rPr>
              <a:t>　　　　企</a:t>
            </a:r>
            <a:r>
              <a:rPr lang="ja-JP" altLang="ja-JP" sz="1500" dirty="0">
                <a:solidFill>
                  <a:schemeClr val="bg1"/>
                </a:solidFill>
                <a:latin typeface="HGｺﾞｼｯｸM" panose="020B0609000000000000" pitchFamily="49" charset="-128"/>
                <a:ea typeface="HGｺﾞｼｯｸM" panose="020B0609000000000000" pitchFamily="49" charset="-128"/>
              </a:rPr>
              <a:t>業や研究者の方々</a:t>
            </a:r>
            <a:endParaRPr lang="en-US" altLang="ja-JP" sz="1500" dirty="0">
              <a:solidFill>
                <a:schemeClr val="bg1"/>
              </a:solidFill>
              <a:latin typeface="HGｺﾞｼｯｸM" panose="020B0609000000000000" pitchFamily="49" charset="-128"/>
              <a:ea typeface="HGｺﾞｼｯｸM" panose="020B0609000000000000" pitchFamily="49" charset="-128"/>
            </a:endParaRPr>
          </a:p>
          <a:p>
            <a:r>
              <a:rPr kumimoji="1" lang="ja-JP" altLang="en-US" sz="1500" dirty="0">
                <a:solidFill>
                  <a:schemeClr val="accent4">
                    <a:lumMod val="20000"/>
                    <a:lumOff val="80000"/>
                  </a:schemeClr>
                </a:solidFill>
                <a:latin typeface="HGｺﾞｼｯｸM" panose="020B0609000000000000" pitchFamily="49" charset="-128"/>
                <a:ea typeface="HGｺﾞｼｯｸM" panose="020B0609000000000000" pitchFamily="49" charset="-128"/>
              </a:rPr>
              <a:t>参加費：</a:t>
            </a:r>
            <a:r>
              <a:rPr kumimoji="1" lang="ja-JP" altLang="en-US" sz="1500" dirty="0">
                <a:solidFill>
                  <a:schemeClr val="bg1"/>
                </a:solidFill>
                <a:latin typeface="HGｺﾞｼｯｸM" panose="020B0609000000000000" pitchFamily="49" charset="-128"/>
                <a:ea typeface="HGｺﾞｼｯｸM" panose="020B0609000000000000" pitchFamily="49" charset="-128"/>
              </a:rPr>
              <a:t>無料</a:t>
            </a:r>
            <a:endParaRPr kumimoji="1" lang="en-US" altLang="ja-JP" sz="1500" dirty="0">
              <a:solidFill>
                <a:schemeClr val="bg1"/>
              </a:solidFill>
              <a:latin typeface="HGｺﾞｼｯｸM" panose="020B0609000000000000" pitchFamily="49" charset="-128"/>
              <a:ea typeface="HGｺﾞｼｯｸM" panose="020B0609000000000000" pitchFamily="49" charset="-128"/>
            </a:endParaRPr>
          </a:p>
          <a:p>
            <a:r>
              <a:rPr kumimoji="1" lang="ja-JP" altLang="en-US" sz="1500" dirty="0">
                <a:solidFill>
                  <a:schemeClr val="accent4">
                    <a:lumMod val="20000"/>
                    <a:lumOff val="80000"/>
                  </a:schemeClr>
                </a:solidFill>
                <a:latin typeface="HGｺﾞｼｯｸM" panose="020B0609000000000000" pitchFamily="49" charset="-128"/>
                <a:ea typeface="HGｺﾞｼｯｸM" panose="020B0609000000000000" pitchFamily="49" charset="-128"/>
              </a:rPr>
              <a:t>定　員：</a:t>
            </a:r>
            <a:r>
              <a:rPr kumimoji="1" lang="ja-JP" altLang="en-US" sz="1500" dirty="0">
                <a:solidFill>
                  <a:schemeClr val="bg1"/>
                </a:solidFill>
                <a:latin typeface="HGｺﾞｼｯｸM" panose="020B0609000000000000" pitchFamily="49" charset="-128"/>
                <a:ea typeface="HGｺﾞｼｯｸM" panose="020B0609000000000000" pitchFamily="49" charset="-128"/>
              </a:rPr>
              <a:t>①会場参加：</a:t>
            </a:r>
            <a:r>
              <a:rPr kumimoji="1" lang="en-US" altLang="ja-JP" sz="1500" dirty="0">
                <a:solidFill>
                  <a:schemeClr val="bg1"/>
                </a:solidFill>
                <a:latin typeface="HGｺﾞｼｯｸM" panose="020B0609000000000000" pitchFamily="49" charset="-128"/>
                <a:ea typeface="HGｺﾞｼｯｸM" panose="020B0609000000000000" pitchFamily="49" charset="-128"/>
              </a:rPr>
              <a:t>5</a:t>
            </a:r>
            <a:r>
              <a:rPr kumimoji="1" lang="ja-JP" altLang="en-US" sz="1500" dirty="0">
                <a:solidFill>
                  <a:schemeClr val="bg1"/>
                </a:solidFill>
                <a:latin typeface="HGｺﾞｼｯｸM" panose="020B0609000000000000" pitchFamily="49" charset="-128"/>
                <a:ea typeface="HGｺﾞｼｯｸM" panose="020B0609000000000000" pitchFamily="49" charset="-128"/>
              </a:rPr>
              <a:t>名</a:t>
            </a:r>
            <a:endParaRPr kumimoji="1" lang="en-US" altLang="ja-JP" sz="1500" dirty="0">
              <a:solidFill>
                <a:schemeClr val="bg1"/>
              </a:solidFill>
              <a:latin typeface="HGｺﾞｼｯｸM" panose="020B0609000000000000" pitchFamily="49" charset="-128"/>
              <a:ea typeface="HGｺﾞｼｯｸM" panose="020B0609000000000000" pitchFamily="49" charset="-128"/>
            </a:endParaRPr>
          </a:p>
          <a:p>
            <a:r>
              <a:rPr kumimoji="1" lang="ja-JP" altLang="en-US" sz="1500" dirty="0">
                <a:solidFill>
                  <a:schemeClr val="bg1"/>
                </a:solidFill>
                <a:latin typeface="HGｺﾞｼｯｸM" panose="020B0609000000000000" pitchFamily="49" charset="-128"/>
                <a:ea typeface="HGｺﾞｼｯｸM" panose="020B0609000000000000" pitchFamily="49" charset="-128"/>
              </a:rPr>
              <a:t>　　　　②オンライン参加</a:t>
            </a:r>
            <a:r>
              <a:rPr kumimoji="1" lang="ja-JP" altLang="en-US" sz="1500" dirty="0" smtClean="0">
                <a:solidFill>
                  <a:schemeClr val="bg1"/>
                </a:solidFill>
                <a:latin typeface="HGｺﾞｼｯｸM" panose="020B0609000000000000" pitchFamily="49" charset="-128"/>
                <a:ea typeface="HGｺﾞｼｯｸM" panose="020B0609000000000000" pitchFamily="49" charset="-128"/>
              </a:rPr>
              <a:t>：</a:t>
            </a:r>
            <a:r>
              <a:rPr kumimoji="1" lang="en-US" altLang="ja-JP" sz="1500" dirty="0">
                <a:solidFill>
                  <a:schemeClr val="bg1"/>
                </a:solidFill>
                <a:latin typeface="HGｺﾞｼｯｸM" panose="020B0609000000000000" pitchFamily="49" charset="-128"/>
                <a:ea typeface="HGｺﾞｼｯｸM" panose="020B0609000000000000" pitchFamily="49" charset="-128"/>
              </a:rPr>
              <a:t>20</a:t>
            </a:r>
            <a:r>
              <a:rPr kumimoji="1" lang="ja-JP" altLang="en-US" sz="1500" dirty="0" smtClean="0">
                <a:solidFill>
                  <a:schemeClr val="bg1"/>
                </a:solidFill>
                <a:latin typeface="HGｺﾞｼｯｸM" panose="020B0609000000000000" pitchFamily="49" charset="-128"/>
                <a:ea typeface="HGｺﾞｼｯｸM" panose="020B0609000000000000" pitchFamily="49" charset="-128"/>
              </a:rPr>
              <a:t>名</a:t>
            </a:r>
            <a:r>
              <a:rPr kumimoji="1" lang="ja-JP" altLang="en-US" sz="1500" dirty="0">
                <a:solidFill>
                  <a:schemeClr val="bg1"/>
                </a:solidFill>
                <a:latin typeface="HGｺﾞｼｯｸM" panose="020B0609000000000000" pitchFamily="49" charset="-128"/>
                <a:ea typeface="HGｺﾞｼｯｸM" panose="020B0609000000000000" pitchFamily="49" charset="-128"/>
              </a:rPr>
              <a:t>程度</a:t>
            </a:r>
          </a:p>
        </p:txBody>
      </p:sp>
      <p:sp>
        <p:nvSpPr>
          <p:cNvPr id="25" name="テキスト ボックス 24">
            <a:extLst>
              <a:ext uri="{FF2B5EF4-FFF2-40B4-BE49-F238E27FC236}">
                <a16:creationId xmlns:a16="http://schemas.microsoft.com/office/drawing/2014/main" xmlns="" id="{4EB25DCC-63CA-41BA-8028-C2608B4F068A}"/>
              </a:ext>
            </a:extLst>
          </p:cNvPr>
          <p:cNvSpPr txBox="1"/>
          <p:nvPr/>
        </p:nvSpPr>
        <p:spPr>
          <a:xfrm>
            <a:off x="3004634" y="7858250"/>
            <a:ext cx="4458387" cy="623248"/>
          </a:xfrm>
          <a:prstGeom prst="rect">
            <a:avLst/>
          </a:prstGeom>
          <a:noFill/>
          <a:ln>
            <a:noFill/>
          </a:ln>
        </p:spPr>
        <p:txBody>
          <a:bodyPr wrap="square" rtlCol="0">
            <a:spAutoFit/>
          </a:bodyPr>
          <a:lstStyle/>
          <a:p>
            <a:r>
              <a:rPr lang="ja-JP" altLang="en-US" sz="1200" dirty="0">
                <a:solidFill>
                  <a:schemeClr val="accent4">
                    <a:lumMod val="20000"/>
                    <a:lumOff val="80000"/>
                  </a:schemeClr>
                </a:solidFill>
                <a:latin typeface="HGｺﾞｼｯｸM" panose="020B0609000000000000" pitchFamily="49" charset="-128"/>
                <a:ea typeface="HGｺﾞｼｯｸM" panose="020B0609000000000000" pitchFamily="49" charset="-128"/>
              </a:rPr>
              <a:t>●</a:t>
            </a:r>
            <a:r>
              <a:rPr lang="ja-JP" altLang="ja-JP" sz="1200" dirty="0">
                <a:solidFill>
                  <a:schemeClr val="accent4">
                    <a:lumMod val="20000"/>
                    <a:lumOff val="80000"/>
                  </a:schemeClr>
                </a:solidFill>
                <a:latin typeface="HGｺﾞｼｯｸM" panose="020B0609000000000000" pitchFamily="49" charset="-128"/>
                <a:ea typeface="HGｺﾞｼｯｸM" panose="020B0609000000000000" pitchFamily="49" charset="-128"/>
              </a:rPr>
              <a:t>タイムスケジュール</a:t>
            </a:r>
            <a:r>
              <a:rPr lang="ja-JP" altLang="en-US" sz="900" dirty="0">
                <a:solidFill>
                  <a:schemeClr val="bg1"/>
                </a:solidFill>
                <a:latin typeface="HGｺﾞｼｯｸM" panose="020B0609000000000000" pitchFamily="49" charset="-128"/>
                <a:ea typeface="HGｺﾞｼｯｸM" panose="020B0609000000000000" pitchFamily="49" charset="-128"/>
              </a:rPr>
              <a:t>（</a:t>
            </a:r>
            <a:r>
              <a:rPr lang="ja-JP" altLang="ja-JP" sz="900" dirty="0">
                <a:solidFill>
                  <a:schemeClr val="bg1"/>
                </a:solidFill>
                <a:latin typeface="HGｺﾞｼｯｸM" panose="020B0609000000000000" pitchFamily="49" charset="-128"/>
                <a:ea typeface="HGｺﾞｼｯｸM" panose="020B0609000000000000" pitchFamily="49" charset="-128"/>
              </a:rPr>
              <a:t>あくまで目安のため変更になることがあります</a:t>
            </a:r>
            <a:r>
              <a:rPr lang="ja-JP" altLang="en-US" sz="900" dirty="0">
                <a:solidFill>
                  <a:schemeClr val="bg1"/>
                </a:solidFill>
                <a:latin typeface="HGｺﾞｼｯｸM" panose="020B0609000000000000" pitchFamily="49" charset="-128"/>
                <a:ea typeface="HGｺﾞｼｯｸM" panose="020B0609000000000000" pitchFamily="49" charset="-128"/>
              </a:rPr>
              <a:t>。</a:t>
            </a:r>
            <a:r>
              <a:rPr lang="ja-JP" altLang="ja-JP" sz="900" dirty="0">
                <a:solidFill>
                  <a:schemeClr val="bg1"/>
                </a:solidFill>
                <a:latin typeface="HGｺﾞｼｯｸM" panose="020B0609000000000000" pitchFamily="49" charset="-128"/>
                <a:ea typeface="HGｺﾞｼｯｸM" panose="020B0609000000000000" pitchFamily="49" charset="-128"/>
              </a:rPr>
              <a:t>）</a:t>
            </a:r>
            <a:endParaRPr lang="en-US" altLang="ja-JP" sz="900" dirty="0">
              <a:solidFill>
                <a:schemeClr val="bg1"/>
              </a:solidFill>
              <a:latin typeface="HGｺﾞｼｯｸM" panose="020B0609000000000000" pitchFamily="49" charset="-128"/>
              <a:ea typeface="HGｺﾞｼｯｸM" panose="020B0609000000000000" pitchFamily="49" charset="-128"/>
            </a:endParaRPr>
          </a:p>
          <a:p>
            <a:r>
              <a:rPr lang="ja-JP" altLang="en-US" sz="1200" b="1" dirty="0">
                <a:solidFill>
                  <a:schemeClr val="bg1"/>
                </a:solidFill>
                <a:latin typeface="HGｺﾞｼｯｸM" panose="020B0609000000000000" pitchFamily="49" charset="-128"/>
                <a:ea typeface="HGｺﾞｼｯｸM" panose="020B0609000000000000" pitchFamily="49" charset="-128"/>
              </a:rPr>
              <a:t>　</a:t>
            </a:r>
            <a:r>
              <a:rPr lang="en-US" altLang="ja-JP" sz="1050" b="1" dirty="0">
                <a:solidFill>
                  <a:schemeClr val="bg1"/>
                </a:solidFill>
                <a:latin typeface="HGｺﾞｼｯｸM" panose="020B0609000000000000" pitchFamily="49" charset="-128"/>
                <a:ea typeface="HGｺﾞｼｯｸM" panose="020B0609000000000000" pitchFamily="49" charset="-128"/>
              </a:rPr>
              <a:t>16:30</a:t>
            </a:r>
            <a:r>
              <a:rPr lang="ja-JP" altLang="ja-JP" sz="1050" b="1" dirty="0">
                <a:solidFill>
                  <a:schemeClr val="bg1"/>
                </a:solidFill>
                <a:latin typeface="HGｺﾞｼｯｸM" panose="020B0609000000000000" pitchFamily="49" charset="-128"/>
                <a:ea typeface="HGｺﾞｼｯｸM" panose="020B0609000000000000" pitchFamily="49" charset="-128"/>
              </a:rPr>
              <a:t>～</a:t>
            </a:r>
            <a:r>
              <a:rPr lang="en-US" altLang="ja-JP" sz="1050" b="1" dirty="0">
                <a:solidFill>
                  <a:schemeClr val="bg1"/>
                </a:solidFill>
                <a:latin typeface="HGｺﾞｼｯｸM" panose="020B0609000000000000" pitchFamily="49" charset="-128"/>
                <a:ea typeface="HGｺﾞｼｯｸM" panose="020B0609000000000000" pitchFamily="49" charset="-128"/>
              </a:rPr>
              <a:t>17:00</a:t>
            </a:r>
            <a:r>
              <a:rPr lang="ja-JP" altLang="ja-JP" sz="1050" b="1" dirty="0">
                <a:solidFill>
                  <a:schemeClr val="bg1"/>
                </a:solidFill>
                <a:latin typeface="HGｺﾞｼｯｸM" panose="020B0609000000000000" pitchFamily="49" charset="-128"/>
                <a:ea typeface="HGｺﾞｼｯｸM" panose="020B0609000000000000" pitchFamily="49" charset="-128"/>
              </a:rPr>
              <a:t>　</a:t>
            </a:r>
            <a:r>
              <a:rPr lang="ja-JP" altLang="en-US" sz="1050" b="1" dirty="0">
                <a:solidFill>
                  <a:schemeClr val="bg1"/>
                </a:solidFill>
                <a:latin typeface="HGｺﾞｼｯｸM" panose="020B0609000000000000" pitchFamily="49" charset="-128"/>
                <a:ea typeface="HGｺﾞｼｯｸM" panose="020B0609000000000000" pitchFamily="49" charset="-128"/>
              </a:rPr>
              <a:t>寺川</a:t>
            </a:r>
            <a:r>
              <a:rPr lang="ja-JP" altLang="ja-JP" sz="1050" b="1" dirty="0">
                <a:solidFill>
                  <a:schemeClr val="bg1"/>
                </a:solidFill>
                <a:latin typeface="HGｺﾞｼｯｸM" panose="020B0609000000000000" pitchFamily="49" charset="-128"/>
                <a:ea typeface="HGｺﾞｼｯｸM" panose="020B0609000000000000" pitchFamily="49" charset="-128"/>
              </a:rPr>
              <a:t>先生のライトニングトーク</a:t>
            </a:r>
          </a:p>
          <a:p>
            <a:r>
              <a:rPr lang="ja-JP" altLang="en-US" sz="1050" b="1" dirty="0">
                <a:solidFill>
                  <a:schemeClr val="bg1"/>
                </a:solidFill>
                <a:latin typeface="HGｺﾞｼｯｸM" panose="020B0609000000000000" pitchFamily="49" charset="-128"/>
                <a:ea typeface="HGｺﾞｼｯｸM" panose="020B0609000000000000" pitchFamily="49" charset="-128"/>
              </a:rPr>
              <a:t>　</a:t>
            </a:r>
            <a:r>
              <a:rPr lang="en-US" altLang="ja-JP" sz="1050" b="1" dirty="0">
                <a:solidFill>
                  <a:schemeClr val="bg1"/>
                </a:solidFill>
                <a:latin typeface="HGｺﾞｼｯｸM" panose="020B0609000000000000" pitchFamily="49" charset="-128"/>
                <a:ea typeface="HGｺﾞｼｯｸM" panose="020B0609000000000000" pitchFamily="49" charset="-128"/>
              </a:rPr>
              <a:t>17:00</a:t>
            </a:r>
            <a:r>
              <a:rPr lang="ja-JP" altLang="ja-JP" sz="1050" b="1" dirty="0">
                <a:solidFill>
                  <a:schemeClr val="bg1"/>
                </a:solidFill>
                <a:latin typeface="HGｺﾞｼｯｸM" panose="020B0609000000000000" pitchFamily="49" charset="-128"/>
                <a:ea typeface="HGｺﾞｼｯｸM" panose="020B0609000000000000" pitchFamily="49" charset="-128"/>
              </a:rPr>
              <a:t>～</a:t>
            </a:r>
            <a:r>
              <a:rPr lang="en-US" altLang="ja-JP" sz="1050" b="1" dirty="0">
                <a:solidFill>
                  <a:schemeClr val="bg1"/>
                </a:solidFill>
                <a:latin typeface="HGｺﾞｼｯｸM" panose="020B0609000000000000" pitchFamily="49" charset="-128"/>
                <a:ea typeface="HGｺﾞｼｯｸM" panose="020B0609000000000000" pitchFamily="49" charset="-128"/>
              </a:rPr>
              <a:t>17:30</a:t>
            </a:r>
            <a:r>
              <a:rPr lang="ja-JP" altLang="ja-JP" sz="1050" b="1" dirty="0">
                <a:solidFill>
                  <a:schemeClr val="bg1"/>
                </a:solidFill>
                <a:latin typeface="HGｺﾞｼｯｸM" panose="020B0609000000000000" pitchFamily="49" charset="-128"/>
                <a:ea typeface="HGｺﾞｼｯｸM" panose="020B0609000000000000" pitchFamily="49" charset="-128"/>
              </a:rPr>
              <a:t>　ディスカッション</a:t>
            </a:r>
          </a:p>
        </p:txBody>
      </p:sp>
      <p:sp>
        <p:nvSpPr>
          <p:cNvPr id="26" name="テキスト ボックス 25">
            <a:extLst>
              <a:ext uri="{FF2B5EF4-FFF2-40B4-BE49-F238E27FC236}">
                <a16:creationId xmlns:a16="http://schemas.microsoft.com/office/drawing/2014/main" xmlns="" id="{F3C06EB9-CEA0-44C4-AEB0-520A714F2675}"/>
              </a:ext>
            </a:extLst>
          </p:cNvPr>
          <p:cNvSpPr txBox="1"/>
          <p:nvPr/>
        </p:nvSpPr>
        <p:spPr>
          <a:xfrm>
            <a:off x="70997" y="2186755"/>
            <a:ext cx="7487289" cy="1046440"/>
          </a:xfrm>
          <a:prstGeom prst="rect">
            <a:avLst/>
          </a:prstGeom>
          <a:noFill/>
          <a:ln>
            <a:noFill/>
          </a:ln>
        </p:spPr>
        <p:txBody>
          <a:bodyPr wrap="square" rtlCol="0">
            <a:spAutoFit/>
          </a:bodyPr>
          <a:lstStyle/>
          <a:p>
            <a:pPr marL="1616075" indent="-1616075"/>
            <a:r>
              <a:rPr kumimoji="1" lang="ja-JP" altLang="en-US" sz="3100" b="1" dirty="0">
                <a:effectLst/>
                <a:latin typeface="HGｺﾞｼｯｸM" panose="020B0609000000000000" pitchFamily="49" charset="-128"/>
                <a:ea typeface="HGｺﾞｼｯｸM" panose="020B0609000000000000" pitchFamily="49" charset="-128"/>
                <a:cs typeface="Times New Roman" panose="02020603050405020304" pitchFamily="18" charset="0"/>
              </a:rPr>
              <a:t>第</a:t>
            </a:r>
            <a:r>
              <a:rPr kumimoji="1" lang="en-US" altLang="ja-JP" sz="3100" b="1" dirty="0">
                <a:effectLst/>
                <a:latin typeface="HGｺﾞｼｯｸM" panose="020B0609000000000000" pitchFamily="49" charset="-128"/>
                <a:ea typeface="HGｺﾞｼｯｸM" panose="020B0609000000000000" pitchFamily="49" charset="-128"/>
                <a:cs typeface="Times New Roman" panose="02020603050405020304" pitchFamily="18" charset="0"/>
              </a:rPr>
              <a:t>18</a:t>
            </a:r>
            <a:r>
              <a:rPr kumimoji="1" lang="ja-JP" altLang="en-US" sz="3100" b="1" dirty="0">
                <a:effectLst/>
                <a:latin typeface="HGｺﾞｼｯｸM" panose="020B0609000000000000" pitchFamily="49" charset="-128"/>
                <a:ea typeface="HGｺﾞｼｯｸM" panose="020B0609000000000000" pitchFamily="49" charset="-128"/>
                <a:cs typeface="Times New Roman" panose="02020603050405020304" pitchFamily="18" charset="0"/>
              </a:rPr>
              <a:t>回「</a:t>
            </a:r>
            <a:r>
              <a:rPr kumimoji="1" lang="en-US" altLang="ja-JP" sz="3100" b="1" dirty="0">
                <a:effectLst/>
                <a:latin typeface="HGｺﾞｼｯｸM" panose="020B0609000000000000" pitchFamily="49" charset="-128"/>
                <a:ea typeface="HGｺﾞｼｯｸM" panose="020B0609000000000000" pitchFamily="49" charset="-128"/>
                <a:cs typeface="Times New Roman" panose="02020603050405020304" pitchFamily="18" charset="0"/>
              </a:rPr>
              <a:t>『</a:t>
            </a:r>
            <a:r>
              <a:rPr kumimoji="1" lang="ja-JP" altLang="en-US" sz="3100" b="1" dirty="0">
                <a:effectLst/>
                <a:latin typeface="HGｺﾞｼｯｸM" panose="020B0609000000000000" pitchFamily="49" charset="-128"/>
                <a:ea typeface="HGｺﾞｼｯｸM" panose="020B0609000000000000" pitchFamily="49" charset="-128"/>
                <a:cs typeface="Times New Roman" panose="02020603050405020304" pitchFamily="18" charset="0"/>
              </a:rPr>
              <a:t>車輪とは何か？</a:t>
            </a:r>
            <a:r>
              <a:rPr kumimoji="1" lang="en-US" altLang="ja-JP" sz="3100" b="1" dirty="0">
                <a:effectLst/>
                <a:latin typeface="HGｺﾞｼｯｸM" panose="020B0609000000000000" pitchFamily="49" charset="-128"/>
                <a:ea typeface="HGｺﾞｼｯｸM" panose="020B0609000000000000" pitchFamily="49" charset="-128"/>
                <a:cs typeface="Times New Roman" panose="02020603050405020304" pitchFamily="18" charset="0"/>
              </a:rPr>
              <a:t>』</a:t>
            </a:r>
            <a:r>
              <a:rPr kumimoji="1" lang="ja-JP" altLang="en-US" sz="3100" b="1" dirty="0">
                <a:effectLst/>
                <a:latin typeface="HGｺﾞｼｯｸM" panose="020B0609000000000000" pitchFamily="49" charset="-128"/>
                <a:ea typeface="HGｺﾞｼｯｸM" panose="020B0609000000000000" pitchFamily="49" charset="-128"/>
                <a:cs typeface="Times New Roman" panose="02020603050405020304" pitchFamily="18" charset="0"/>
              </a:rPr>
              <a:t>から考える</a:t>
            </a:r>
            <a:endParaRPr kumimoji="1" lang="en-US" altLang="ja-JP" sz="3100" b="1" dirty="0">
              <a:effectLst/>
              <a:latin typeface="HGｺﾞｼｯｸM" panose="020B0609000000000000" pitchFamily="49" charset="-128"/>
              <a:ea typeface="HGｺﾞｼｯｸM" panose="020B0609000000000000" pitchFamily="49" charset="-128"/>
              <a:cs typeface="Times New Roman" panose="02020603050405020304" pitchFamily="18" charset="0"/>
            </a:endParaRPr>
          </a:p>
          <a:p>
            <a:pPr marL="1616075" indent="-1616075"/>
            <a:r>
              <a:rPr kumimoji="1" lang="ja-JP" altLang="en-US" sz="3100" b="1" dirty="0">
                <a:latin typeface="HGｺﾞｼｯｸM" panose="020B0609000000000000" pitchFamily="49" charset="-128"/>
                <a:ea typeface="HGｺﾞｼｯｸM" panose="020B0609000000000000" pitchFamily="49" charset="-128"/>
                <a:cs typeface="Times New Roman" panose="02020603050405020304" pitchFamily="18" charset="0"/>
              </a:rPr>
              <a:t>　　　　</a:t>
            </a:r>
            <a:r>
              <a:rPr kumimoji="1" lang="ja-JP" altLang="en-US" sz="3100" b="1" dirty="0" smtClean="0">
                <a:latin typeface="HGｺﾞｼｯｸM" panose="020B0609000000000000" pitchFamily="49" charset="-128"/>
                <a:ea typeface="HGｺﾞｼｯｸM" panose="020B0609000000000000" pitchFamily="49" charset="-128"/>
                <a:cs typeface="Times New Roman" panose="02020603050405020304" pitchFamily="18" charset="0"/>
              </a:rPr>
              <a:t>　　</a:t>
            </a:r>
            <a:r>
              <a:rPr kumimoji="1" lang="ja-JP" altLang="en-US" sz="3100" b="1" dirty="0" smtClean="0">
                <a:effectLst/>
                <a:latin typeface="HGｺﾞｼｯｸM" panose="020B0609000000000000" pitchFamily="49" charset="-128"/>
                <a:ea typeface="HGｺﾞｼｯｸM" panose="020B0609000000000000" pitchFamily="49" charset="-128"/>
                <a:cs typeface="Times New Roman" panose="02020603050405020304" pitchFamily="18" charset="0"/>
              </a:rPr>
              <a:t>新モビリティ</a:t>
            </a:r>
            <a:r>
              <a:rPr kumimoji="1" lang="ja-JP" altLang="en-US" sz="3100" b="1" dirty="0">
                <a:effectLst/>
                <a:latin typeface="HGｺﾞｼｯｸM" panose="020B0609000000000000" pitchFamily="49" charset="-128"/>
                <a:ea typeface="HGｺﾞｼｯｸM" panose="020B0609000000000000" pitchFamily="49" charset="-128"/>
                <a:cs typeface="Times New Roman" panose="02020603050405020304" pitchFamily="18" charset="0"/>
              </a:rPr>
              <a:t>と機構設計</a:t>
            </a:r>
            <a:r>
              <a:rPr lang="ja-JP" altLang="en-US" sz="3100" b="1" kern="100" dirty="0">
                <a:effectLst/>
                <a:latin typeface="HGｺﾞｼｯｸM" panose="020B0609000000000000" pitchFamily="49" charset="-128"/>
                <a:ea typeface="HGｺﾞｼｯｸM" panose="020B0609000000000000" pitchFamily="49" charset="-128"/>
                <a:cs typeface="Courier New" panose="02070309020205020404" pitchFamily="49" charset="0"/>
              </a:rPr>
              <a:t>」</a:t>
            </a:r>
            <a:endParaRPr kumimoji="1" lang="ja-JP" altLang="en-US" sz="3100" b="1" dirty="0">
              <a:latin typeface="HGｺﾞｼｯｸM" panose="020B0609000000000000" pitchFamily="49" charset="-128"/>
              <a:ea typeface="HGｺﾞｼｯｸM" panose="020B0609000000000000" pitchFamily="49" charset="-128"/>
            </a:endParaRPr>
          </a:p>
        </p:txBody>
      </p:sp>
      <p:sp>
        <p:nvSpPr>
          <p:cNvPr id="27" name="テキスト ボックス 26">
            <a:extLst>
              <a:ext uri="{FF2B5EF4-FFF2-40B4-BE49-F238E27FC236}">
                <a16:creationId xmlns:a16="http://schemas.microsoft.com/office/drawing/2014/main" xmlns="" id="{4D740134-5AD1-4E01-B72D-9EE8120DCEC8}"/>
              </a:ext>
            </a:extLst>
          </p:cNvPr>
          <p:cNvSpPr txBox="1"/>
          <p:nvPr/>
        </p:nvSpPr>
        <p:spPr>
          <a:xfrm>
            <a:off x="510234" y="4935432"/>
            <a:ext cx="6844845" cy="615553"/>
          </a:xfrm>
          <a:prstGeom prst="rect">
            <a:avLst/>
          </a:prstGeom>
          <a:noFill/>
          <a:ln>
            <a:noFill/>
          </a:ln>
        </p:spPr>
        <p:txBody>
          <a:bodyPr wrap="square" rtlCol="0">
            <a:spAutoFit/>
          </a:bodyPr>
          <a:lstStyle/>
          <a:p>
            <a:r>
              <a:rPr lang="en-US" altLang="ja-JP" sz="3400" b="1" dirty="0">
                <a:solidFill>
                  <a:schemeClr val="accent4">
                    <a:lumMod val="20000"/>
                    <a:lumOff val="80000"/>
                  </a:schemeClr>
                </a:solidFill>
                <a:latin typeface="HGｺﾞｼｯｸM" panose="020B0609000000000000" pitchFamily="49" charset="-128"/>
                <a:ea typeface="HGｺﾞｼｯｸM" panose="020B0609000000000000" pitchFamily="49" charset="-128"/>
              </a:rPr>
              <a:t>2022</a:t>
            </a:r>
            <a:r>
              <a:rPr lang="ja-JP" altLang="en-US" sz="2800" b="1" dirty="0">
                <a:solidFill>
                  <a:schemeClr val="accent4">
                    <a:lumMod val="20000"/>
                    <a:lumOff val="80000"/>
                  </a:schemeClr>
                </a:solidFill>
                <a:latin typeface="HGｺﾞｼｯｸM" panose="020B0609000000000000" pitchFamily="49" charset="-128"/>
                <a:ea typeface="HGｺﾞｼｯｸM" panose="020B0609000000000000" pitchFamily="49" charset="-128"/>
              </a:rPr>
              <a:t>月</a:t>
            </a:r>
            <a:r>
              <a:rPr lang="en-US" altLang="ja-JP" sz="3400" b="1" dirty="0">
                <a:solidFill>
                  <a:schemeClr val="accent4">
                    <a:lumMod val="20000"/>
                    <a:lumOff val="80000"/>
                  </a:schemeClr>
                </a:solidFill>
                <a:latin typeface="HGｺﾞｼｯｸM" panose="020B0609000000000000" pitchFamily="49" charset="-128"/>
                <a:ea typeface="HGｺﾞｼｯｸM" panose="020B0609000000000000" pitchFamily="49" charset="-128"/>
              </a:rPr>
              <a:t>2</a:t>
            </a:r>
            <a:r>
              <a:rPr lang="ja-JP" altLang="en-US" sz="2800" b="1" dirty="0">
                <a:solidFill>
                  <a:schemeClr val="accent4">
                    <a:lumMod val="20000"/>
                    <a:lumOff val="80000"/>
                  </a:schemeClr>
                </a:solidFill>
                <a:latin typeface="HGｺﾞｼｯｸM" panose="020B0609000000000000" pitchFamily="49" charset="-128"/>
                <a:ea typeface="HGｺﾞｼｯｸM" panose="020B0609000000000000" pitchFamily="49" charset="-128"/>
              </a:rPr>
              <a:t>月</a:t>
            </a:r>
            <a:r>
              <a:rPr lang="en-US" altLang="ja-JP" sz="3400" b="1" dirty="0" smtClean="0">
                <a:solidFill>
                  <a:schemeClr val="accent4">
                    <a:lumMod val="20000"/>
                    <a:lumOff val="80000"/>
                  </a:schemeClr>
                </a:solidFill>
                <a:latin typeface="HGｺﾞｼｯｸM" panose="020B0609000000000000" pitchFamily="49" charset="-128"/>
                <a:ea typeface="HGｺﾞｼｯｸM" panose="020B0609000000000000" pitchFamily="49" charset="-128"/>
              </a:rPr>
              <a:t>18</a:t>
            </a:r>
            <a:r>
              <a:rPr lang="ja-JP" altLang="en-US" sz="2800" b="1" dirty="0" smtClean="0">
                <a:solidFill>
                  <a:schemeClr val="accent4">
                    <a:lumMod val="20000"/>
                    <a:lumOff val="80000"/>
                  </a:schemeClr>
                </a:solidFill>
                <a:latin typeface="HGｺﾞｼｯｸM" panose="020B0609000000000000" pitchFamily="49" charset="-128"/>
                <a:ea typeface="HGｺﾞｼｯｸM" panose="020B0609000000000000" pitchFamily="49" charset="-128"/>
              </a:rPr>
              <a:t>日</a:t>
            </a:r>
            <a:r>
              <a:rPr lang="ja-JP" altLang="ja-JP" sz="2800" b="1" dirty="0" smtClean="0">
                <a:solidFill>
                  <a:schemeClr val="accent4">
                    <a:lumMod val="20000"/>
                    <a:lumOff val="80000"/>
                  </a:schemeClr>
                </a:solidFill>
                <a:latin typeface="HGｺﾞｼｯｸM" panose="020B0609000000000000" pitchFamily="49" charset="-128"/>
                <a:ea typeface="HGｺﾞｼｯｸM" panose="020B0609000000000000" pitchFamily="49" charset="-128"/>
              </a:rPr>
              <a:t>（</a:t>
            </a:r>
            <a:r>
              <a:rPr lang="ja-JP" altLang="en-US" sz="2800" b="1" dirty="0">
                <a:solidFill>
                  <a:schemeClr val="accent4">
                    <a:lumMod val="20000"/>
                    <a:lumOff val="80000"/>
                  </a:schemeClr>
                </a:solidFill>
                <a:latin typeface="HGｺﾞｼｯｸM" panose="020B0609000000000000" pitchFamily="49" charset="-128"/>
                <a:ea typeface="HGｺﾞｼｯｸM" panose="020B0609000000000000" pitchFamily="49" charset="-128"/>
              </a:rPr>
              <a:t>金</a:t>
            </a:r>
            <a:r>
              <a:rPr lang="ja-JP" altLang="ja-JP" sz="2800" b="1" dirty="0">
                <a:solidFill>
                  <a:schemeClr val="accent4">
                    <a:lumMod val="20000"/>
                    <a:lumOff val="80000"/>
                  </a:schemeClr>
                </a:solidFill>
                <a:latin typeface="HGｺﾞｼｯｸM" panose="020B0609000000000000" pitchFamily="49" charset="-128"/>
                <a:ea typeface="HGｺﾞｼｯｸM" panose="020B0609000000000000" pitchFamily="49" charset="-128"/>
              </a:rPr>
              <a:t>）</a:t>
            </a:r>
            <a:r>
              <a:rPr lang="en-US" altLang="ja-JP" sz="3400" b="1" dirty="0">
                <a:solidFill>
                  <a:schemeClr val="accent4">
                    <a:lumMod val="20000"/>
                    <a:lumOff val="80000"/>
                  </a:schemeClr>
                </a:solidFill>
                <a:latin typeface="HGｺﾞｼｯｸM" panose="020B0609000000000000" pitchFamily="49" charset="-128"/>
                <a:ea typeface="HGｺﾞｼｯｸM" panose="020B0609000000000000" pitchFamily="49" charset="-128"/>
              </a:rPr>
              <a:t>16:30</a:t>
            </a:r>
            <a:r>
              <a:rPr lang="ja-JP" altLang="en-US" sz="3400" b="1" dirty="0">
                <a:solidFill>
                  <a:schemeClr val="accent4">
                    <a:lumMod val="20000"/>
                    <a:lumOff val="80000"/>
                  </a:schemeClr>
                </a:solidFill>
                <a:latin typeface="HGｺﾞｼｯｸM" panose="020B0609000000000000" pitchFamily="49" charset="-128"/>
                <a:ea typeface="HGｺﾞｼｯｸM" panose="020B0609000000000000" pitchFamily="49" charset="-128"/>
              </a:rPr>
              <a:t>～</a:t>
            </a:r>
            <a:r>
              <a:rPr lang="en-US" altLang="ja-JP" sz="3400" b="1" dirty="0">
                <a:solidFill>
                  <a:schemeClr val="accent4">
                    <a:lumMod val="20000"/>
                    <a:lumOff val="80000"/>
                  </a:schemeClr>
                </a:solidFill>
                <a:latin typeface="HGｺﾞｼｯｸM" panose="020B0609000000000000" pitchFamily="49" charset="-128"/>
                <a:ea typeface="HGｺﾞｼｯｸM" panose="020B0609000000000000" pitchFamily="49" charset="-128"/>
              </a:rPr>
              <a:t>17:30</a:t>
            </a:r>
          </a:p>
        </p:txBody>
      </p:sp>
      <p:pic>
        <p:nvPicPr>
          <p:cNvPr id="11" name="図 10"/>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6564595" y="9566273"/>
            <a:ext cx="934495" cy="934495"/>
          </a:xfrm>
          <a:prstGeom prst="rect">
            <a:avLst/>
          </a:prstGeom>
        </p:spPr>
      </p:pic>
    </p:spTree>
    <p:extLst>
      <p:ext uri="{BB962C8B-B14F-4D97-AF65-F5344CB8AC3E}">
        <p14:creationId xmlns:p14="http://schemas.microsoft.com/office/powerpoint/2010/main" val="221564355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xmlns="" id="{FCF84176-01E9-41BC-A244-07344EEA227C}"/>
              </a:ext>
            </a:extLst>
          </p:cNvPr>
          <p:cNvSpPr>
            <a:spLocks noGrp="1"/>
          </p:cNvSpPr>
          <p:nvPr>
            <p:ph type="title"/>
          </p:nvPr>
        </p:nvSpPr>
        <p:spPr/>
        <p:txBody>
          <a:bodyPr/>
          <a:lstStyle/>
          <a:p>
            <a:endParaRPr kumimoji="1" lang="ja-JP" altLang="en-US" dirty="0"/>
          </a:p>
        </p:txBody>
      </p:sp>
      <p:sp>
        <p:nvSpPr>
          <p:cNvPr id="5" name="正方形/長方形 4">
            <a:extLst>
              <a:ext uri="{FF2B5EF4-FFF2-40B4-BE49-F238E27FC236}">
                <a16:creationId xmlns:a16="http://schemas.microsoft.com/office/drawing/2014/main" xmlns="" id="{E97A0F9B-853E-471D-98B2-9254932B48BE}"/>
              </a:ext>
            </a:extLst>
          </p:cNvPr>
          <p:cNvSpPr/>
          <p:nvPr/>
        </p:nvSpPr>
        <p:spPr>
          <a:xfrm>
            <a:off x="0" y="-10161"/>
            <a:ext cx="7559676" cy="10717213"/>
          </a:xfrm>
          <a:prstGeom prst="rect">
            <a:avLst/>
          </a:prstGeom>
          <a:solidFill>
            <a:srgbClr val="00205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2" name="テキスト ボックス 11">
            <a:extLst>
              <a:ext uri="{FF2B5EF4-FFF2-40B4-BE49-F238E27FC236}">
                <a16:creationId xmlns:a16="http://schemas.microsoft.com/office/drawing/2014/main" xmlns="" id="{FFB6A649-24C4-4572-A4CD-EF0C06837C16}"/>
              </a:ext>
            </a:extLst>
          </p:cNvPr>
          <p:cNvSpPr txBox="1"/>
          <p:nvPr/>
        </p:nvSpPr>
        <p:spPr>
          <a:xfrm>
            <a:off x="251331" y="1463736"/>
            <a:ext cx="7273093" cy="2123658"/>
          </a:xfrm>
          <a:prstGeom prst="rect">
            <a:avLst/>
          </a:prstGeom>
          <a:noFill/>
          <a:ln>
            <a:noFill/>
          </a:ln>
        </p:spPr>
        <p:txBody>
          <a:bodyPr wrap="square" rtlCol="0">
            <a:spAutoFit/>
          </a:bodyPr>
          <a:lstStyle/>
          <a:p>
            <a:r>
              <a:rPr lang="ja-JP" altLang="ja-JP" sz="1600" dirty="0">
                <a:solidFill>
                  <a:schemeClr val="bg1"/>
                </a:solidFill>
                <a:latin typeface="HGｺﾞｼｯｸM" panose="020B0609000000000000" pitchFamily="49" charset="-128"/>
                <a:ea typeface="HGｺﾞｼｯｸM" panose="020B0609000000000000" pitchFamily="49" charset="-128"/>
              </a:rPr>
              <a:t>略歴</a:t>
            </a:r>
            <a:r>
              <a:rPr lang="ja-JP" altLang="en-US" sz="1600" dirty="0">
                <a:solidFill>
                  <a:schemeClr val="bg1"/>
                </a:solidFill>
                <a:latin typeface="HGｺﾞｼｯｸM" panose="020B0609000000000000" pitchFamily="49" charset="-128"/>
                <a:ea typeface="HGｺﾞｼｯｸM" panose="020B0609000000000000" pitchFamily="49" charset="-128"/>
              </a:rPr>
              <a:t>：</a:t>
            </a:r>
            <a:endParaRPr lang="en-US" altLang="ja-JP" sz="1600" dirty="0">
              <a:solidFill>
                <a:schemeClr val="bg1"/>
              </a:solidFill>
              <a:latin typeface="HGｺﾞｼｯｸM" panose="020B0609000000000000" pitchFamily="49" charset="-128"/>
              <a:ea typeface="HGｺﾞｼｯｸM" panose="020B0609000000000000" pitchFamily="49" charset="-128"/>
            </a:endParaRPr>
          </a:p>
          <a:p>
            <a:r>
              <a:rPr lang="en-US" altLang="ja-JP" sz="1600" dirty="0">
                <a:solidFill>
                  <a:schemeClr val="bg1"/>
                </a:solidFill>
                <a:latin typeface="HGｺﾞｼｯｸM" panose="020B0609000000000000" pitchFamily="49" charset="-128"/>
                <a:ea typeface="HGｺﾞｼｯｸM" panose="020B0609000000000000" pitchFamily="49" charset="-128"/>
              </a:rPr>
              <a:t>2014</a:t>
            </a:r>
            <a:r>
              <a:rPr lang="ja-JP" altLang="en-US" sz="1600" dirty="0">
                <a:solidFill>
                  <a:schemeClr val="bg1"/>
                </a:solidFill>
                <a:latin typeface="HGｺﾞｼｯｸM" panose="020B0609000000000000" pitchFamily="49" charset="-128"/>
                <a:ea typeface="HGｺﾞｼｯｸM" panose="020B0609000000000000" pitchFamily="49" charset="-128"/>
              </a:rPr>
              <a:t>年</a:t>
            </a:r>
            <a:r>
              <a:rPr lang="en-US" altLang="ja-JP" sz="1600" dirty="0">
                <a:solidFill>
                  <a:schemeClr val="bg1"/>
                </a:solidFill>
                <a:latin typeface="HGｺﾞｼｯｸM" panose="020B0609000000000000" pitchFamily="49" charset="-128"/>
                <a:ea typeface="HGｺﾞｼｯｸM" panose="020B0609000000000000" pitchFamily="49" charset="-128"/>
              </a:rPr>
              <a:t>3</a:t>
            </a:r>
            <a:r>
              <a:rPr lang="ja-JP" altLang="en-US" sz="1600" dirty="0">
                <a:solidFill>
                  <a:schemeClr val="bg1"/>
                </a:solidFill>
                <a:latin typeface="HGｺﾞｼｯｸM" panose="020B0609000000000000" pitchFamily="49" charset="-128"/>
                <a:ea typeface="HGｺﾞｼｯｸM" panose="020B0609000000000000" pitchFamily="49" charset="-128"/>
              </a:rPr>
              <a:t>月　京都大学工学部物理工学科　卒業</a:t>
            </a:r>
            <a:endParaRPr lang="en-US" altLang="ja-JP" sz="1600" dirty="0">
              <a:solidFill>
                <a:schemeClr val="bg1"/>
              </a:solidFill>
              <a:latin typeface="HGｺﾞｼｯｸM" panose="020B0609000000000000" pitchFamily="49" charset="-128"/>
              <a:ea typeface="HGｺﾞｼｯｸM" panose="020B0609000000000000" pitchFamily="49" charset="-128"/>
            </a:endParaRPr>
          </a:p>
          <a:p>
            <a:r>
              <a:rPr lang="en-US" altLang="ja-JP" sz="1600" dirty="0">
                <a:solidFill>
                  <a:schemeClr val="bg1"/>
                </a:solidFill>
                <a:latin typeface="HGｺﾞｼｯｸM" panose="020B0609000000000000" pitchFamily="49" charset="-128"/>
                <a:ea typeface="HGｺﾞｼｯｸM" panose="020B0609000000000000" pitchFamily="49" charset="-128"/>
              </a:rPr>
              <a:t>2016</a:t>
            </a:r>
            <a:r>
              <a:rPr lang="ja-JP" altLang="en-US" sz="1600" dirty="0">
                <a:solidFill>
                  <a:schemeClr val="bg1"/>
                </a:solidFill>
                <a:latin typeface="HGｺﾞｼｯｸM" panose="020B0609000000000000" pitchFamily="49" charset="-128"/>
                <a:ea typeface="HGｺﾞｼｯｸM" panose="020B0609000000000000" pitchFamily="49" charset="-128"/>
              </a:rPr>
              <a:t>年</a:t>
            </a:r>
            <a:r>
              <a:rPr lang="en-US" altLang="ja-JP" sz="1600" dirty="0">
                <a:solidFill>
                  <a:schemeClr val="bg1"/>
                </a:solidFill>
                <a:latin typeface="HGｺﾞｼｯｸM" panose="020B0609000000000000" pitchFamily="49" charset="-128"/>
                <a:ea typeface="HGｺﾞｼｯｸM" panose="020B0609000000000000" pitchFamily="49" charset="-128"/>
              </a:rPr>
              <a:t>3</a:t>
            </a:r>
            <a:r>
              <a:rPr lang="ja-JP" altLang="en-US" sz="1600" dirty="0">
                <a:solidFill>
                  <a:schemeClr val="bg1"/>
                </a:solidFill>
                <a:latin typeface="HGｺﾞｼｯｸM" panose="020B0609000000000000" pitchFamily="49" charset="-128"/>
                <a:ea typeface="HGｺﾞｼｯｸM" panose="020B0609000000000000" pitchFamily="49" charset="-128"/>
              </a:rPr>
              <a:t>月　京都大学大学院工学研究科　修士課程修了</a:t>
            </a:r>
            <a:endParaRPr lang="en-US" altLang="ja-JP" sz="1600" dirty="0">
              <a:solidFill>
                <a:schemeClr val="bg1"/>
              </a:solidFill>
              <a:latin typeface="HGｺﾞｼｯｸM" panose="020B0609000000000000" pitchFamily="49" charset="-128"/>
              <a:ea typeface="HGｺﾞｼｯｸM" panose="020B0609000000000000" pitchFamily="49" charset="-128"/>
            </a:endParaRPr>
          </a:p>
          <a:p>
            <a:r>
              <a:rPr lang="en-US" altLang="ja-JP" sz="1600" dirty="0">
                <a:solidFill>
                  <a:schemeClr val="bg1"/>
                </a:solidFill>
                <a:latin typeface="HGｺﾞｼｯｸM" panose="020B0609000000000000" pitchFamily="49" charset="-128"/>
                <a:ea typeface="HGｺﾞｼｯｸM" panose="020B0609000000000000" pitchFamily="49" charset="-128"/>
              </a:rPr>
              <a:t>2019</a:t>
            </a:r>
            <a:r>
              <a:rPr lang="ja-JP" altLang="en-US" sz="1600" dirty="0">
                <a:solidFill>
                  <a:schemeClr val="bg1"/>
                </a:solidFill>
                <a:latin typeface="HGｺﾞｼｯｸM" panose="020B0609000000000000" pitchFamily="49" charset="-128"/>
                <a:ea typeface="HGｺﾞｼｯｸM" panose="020B0609000000000000" pitchFamily="49" charset="-128"/>
              </a:rPr>
              <a:t>年</a:t>
            </a:r>
            <a:r>
              <a:rPr lang="en-US" altLang="ja-JP" sz="1600" dirty="0">
                <a:solidFill>
                  <a:schemeClr val="bg1"/>
                </a:solidFill>
                <a:latin typeface="HGｺﾞｼｯｸM" panose="020B0609000000000000" pitchFamily="49" charset="-128"/>
                <a:ea typeface="HGｺﾞｼｯｸM" panose="020B0609000000000000" pitchFamily="49" charset="-128"/>
              </a:rPr>
              <a:t>3</a:t>
            </a:r>
            <a:r>
              <a:rPr lang="ja-JP" altLang="en-US" sz="1600" dirty="0">
                <a:solidFill>
                  <a:schemeClr val="bg1"/>
                </a:solidFill>
                <a:latin typeface="HGｺﾞｼｯｸM" panose="020B0609000000000000" pitchFamily="49" charset="-128"/>
                <a:ea typeface="HGｺﾞｼｯｸM" panose="020B0609000000000000" pitchFamily="49" charset="-128"/>
              </a:rPr>
              <a:t>月　京都大学大学院工学研究科　博士後期課程修了</a:t>
            </a:r>
            <a:endParaRPr lang="en-US" altLang="ja-JP" sz="1600" dirty="0">
              <a:solidFill>
                <a:schemeClr val="bg1"/>
              </a:solidFill>
              <a:latin typeface="HGｺﾞｼｯｸM" panose="020B0609000000000000" pitchFamily="49" charset="-128"/>
              <a:ea typeface="HGｺﾞｼｯｸM" panose="020B0609000000000000" pitchFamily="49" charset="-128"/>
            </a:endParaRPr>
          </a:p>
          <a:p>
            <a:r>
              <a:rPr lang="en-US" altLang="ja-JP" sz="1600" dirty="0">
                <a:solidFill>
                  <a:schemeClr val="bg1"/>
                </a:solidFill>
                <a:latin typeface="HGｺﾞｼｯｸM" panose="020B0609000000000000" pitchFamily="49" charset="-128"/>
                <a:ea typeface="HGｺﾞｼｯｸM" panose="020B0609000000000000" pitchFamily="49" charset="-128"/>
              </a:rPr>
              <a:t>2019</a:t>
            </a:r>
            <a:r>
              <a:rPr lang="ja-JP" altLang="en-US" sz="1600" dirty="0">
                <a:solidFill>
                  <a:schemeClr val="bg1"/>
                </a:solidFill>
                <a:latin typeface="HGｺﾞｼｯｸM" panose="020B0609000000000000" pitchFamily="49" charset="-128"/>
                <a:ea typeface="HGｺﾞｼｯｸM" panose="020B0609000000000000" pitchFamily="49" charset="-128"/>
              </a:rPr>
              <a:t>年</a:t>
            </a:r>
            <a:r>
              <a:rPr lang="en-US" altLang="ja-JP" sz="1600" dirty="0">
                <a:solidFill>
                  <a:schemeClr val="bg1"/>
                </a:solidFill>
                <a:latin typeface="HGｺﾞｼｯｸM" panose="020B0609000000000000" pitchFamily="49" charset="-128"/>
                <a:ea typeface="HGｺﾞｼｯｸM" panose="020B0609000000000000" pitchFamily="49" charset="-128"/>
              </a:rPr>
              <a:t>3</a:t>
            </a:r>
            <a:r>
              <a:rPr lang="ja-JP" altLang="en-US" sz="1600" dirty="0">
                <a:solidFill>
                  <a:schemeClr val="bg1"/>
                </a:solidFill>
                <a:latin typeface="HGｺﾞｼｯｸM" panose="020B0609000000000000" pitchFamily="49" charset="-128"/>
                <a:ea typeface="HGｺﾞｼｯｸM" panose="020B0609000000000000" pitchFamily="49" charset="-128"/>
              </a:rPr>
              <a:t>月　博士（工学）取得</a:t>
            </a:r>
            <a:endParaRPr lang="en-US" altLang="ja-JP" sz="1600" dirty="0">
              <a:solidFill>
                <a:schemeClr val="bg1"/>
              </a:solidFill>
              <a:latin typeface="HGｺﾞｼｯｸM" panose="020B0609000000000000" pitchFamily="49" charset="-128"/>
              <a:ea typeface="HGｺﾞｼｯｸM" panose="020B0609000000000000" pitchFamily="49" charset="-128"/>
            </a:endParaRPr>
          </a:p>
          <a:p>
            <a:r>
              <a:rPr lang="en-US" altLang="ja-JP" sz="1600" kern="100" dirty="0">
                <a:solidFill>
                  <a:schemeClr val="bg1"/>
                </a:solidFill>
                <a:effectLst/>
                <a:latin typeface="HGｺﾞｼｯｸM" panose="020B0609000000000000" pitchFamily="49" charset="-128"/>
                <a:ea typeface="HGｺﾞｼｯｸM" panose="020B0609000000000000" pitchFamily="49" charset="-128"/>
                <a:cs typeface="Courier New" panose="02070309020205020404" pitchFamily="49" charset="0"/>
              </a:rPr>
              <a:t>2019</a:t>
            </a:r>
            <a:r>
              <a:rPr lang="ja-JP" altLang="ja-JP" sz="1600" kern="100" dirty="0">
                <a:solidFill>
                  <a:schemeClr val="bg1"/>
                </a:solidFill>
                <a:effectLst/>
                <a:latin typeface="HGｺﾞｼｯｸM" panose="020B0609000000000000" pitchFamily="49" charset="-128"/>
                <a:ea typeface="HGｺﾞｼｯｸM" panose="020B0609000000000000" pitchFamily="49" charset="-128"/>
                <a:cs typeface="Courier New" panose="02070309020205020404" pitchFamily="49" charset="0"/>
              </a:rPr>
              <a:t>年</a:t>
            </a:r>
            <a:r>
              <a:rPr lang="en-US" altLang="ja-JP" sz="1600" kern="100" dirty="0">
                <a:solidFill>
                  <a:schemeClr val="bg1"/>
                </a:solidFill>
                <a:effectLst/>
                <a:latin typeface="HGｺﾞｼｯｸM" panose="020B0609000000000000" pitchFamily="49" charset="-128"/>
                <a:ea typeface="HGｺﾞｼｯｸM" panose="020B0609000000000000" pitchFamily="49" charset="-128"/>
                <a:cs typeface="Courier New" panose="02070309020205020404" pitchFamily="49" charset="0"/>
              </a:rPr>
              <a:t>3</a:t>
            </a:r>
            <a:r>
              <a:rPr lang="ja-JP" altLang="ja-JP" sz="1600" kern="100" dirty="0">
                <a:solidFill>
                  <a:schemeClr val="bg1"/>
                </a:solidFill>
                <a:effectLst/>
                <a:latin typeface="HGｺﾞｼｯｸM" panose="020B0609000000000000" pitchFamily="49" charset="-128"/>
                <a:ea typeface="HGｺﾞｼｯｸM" panose="020B0609000000000000" pitchFamily="49" charset="-128"/>
                <a:cs typeface="Courier New" panose="02070309020205020404" pitchFamily="49" charset="0"/>
              </a:rPr>
              <a:t>月　京都大学博士課程教育リーディングプログラム</a:t>
            </a:r>
            <a:endParaRPr lang="en-US" altLang="ja-JP" sz="1600" kern="100" dirty="0">
              <a:solidFill>
                <a:schemeClr val="bg1"/>
              </a:solidFill>
              <a:effectLst/>
              <a:latin typeface="HGｺﾞｼｯｸM" panose="020B0609000000000000" pitchFamily="49" charset="-128"/>
              <a:ea typeface="HGｺﾞｼｯｸM" panose="020B0609000000000000" pitchFamily="49" charset="-128"/>
              <a:cs typeface="Courier New" panose="02070309020205020404" pitchFamily="49" charset="0"/>
            </a:endParaRPr>
          </a:p>
          <a:p>
            <a:r>
              <a:rPr lang="ja-JP" altLang="en-US" sz="1600" kern="100" dirty="0">
                <a:solidFill>
                  <a:schemeClr val="bg1"/>
                </a:solidFill>
                <a:latin typeface="HGｺﾞｼｯｸM" panose="020B0609000000000000" pitchFamily="49" charset="-128"/>
                <a:ea typeface="HGｺﾞｼｯｸM" panose="020B0609000000000000" pitchFamily="49" charset="-128"/>
                <a:cs typeface="Courier New" panose="02070309020205020404" pitchFamily="49" charset="0"/>
              </a:rPr>
              <a:t>　　　　 </a:t>
            </a:r>
            <a:r>
              <a:rPr lang="ja-JP" altLang="ja-JP" sz="1600" kern="100" dirty="0">
                <a:solidFill>
                  <a:schemeClr val="bg1"/>
                </a:solidFill>
                <a:effectLst/>
                <a:latin typeface="HGｺﾞｼｯｸM" panose="020B0609000000000000" pitchFamily="49" charset="-128"/>
                <a:ea typeface="HGｺﾞｼｯｸM" panose="020B0609000000000000" pitchFamily="49" charset="-128"/>
                <a:cs typeface="Courier New" panose="02070309020205020404" pitchFamily="49" charset="0"/>
              </a:rPr>
              <a:t>　デザイン学大学院連携プログラム修了</a:t>
            </a:r>
          </a:p>
          <a:p>
            <a:r>
              <a:rPr lang="en-US" altLang="ja-JP" sz="1600" dirty="0">
                <a:solidFill>
                  <a:schemeClr val="bg1"/>
                </a:solidFill>
                <a:latin typeface="HGｺﾞｼｯｸM" panose="020B0609000000000000" pitchFamily="49" charset="-128"/>
                <a:ea typeface="HGｺﾞｼｯｸM" panose="020B0609000000000000" pitchFamily="49" charset="-128"/>
              </a:rPr>
              <a:t>2019</a:t>
            </a:r>
            <a:r>
              <a:rPr lang="ja-JP" altLang="en-US" sz="1600" dirty="0">
                <a:solidFill>
                  <a:schemeClr val="bg1"/>
                </a:solidFill>
                <a:latin typeface="HGｺﾞｼｯｸM" panose="020B0609000000000000" pitchFamily="49" charset="-128"/>
                <a:ea typeface="HGｺﾞｼｯｸM" panose="020B0609000000000000" pitchFamily="49" charset="-128"/>
              </a:rPr>
              <a:t>年</a:t>
            </a:r>
            <a:r>
              <a:rPr lang="en-US" altLang="ja-JP" sz="1600" dirty="0">
                <a:solidFill>
                  <a:schemeClr val="bg1"/>
                </a:solidFill>
                <a:latin typeface="HGｺﾞｼｯｸM" panose="020B0609000000000000" pitchFamily="49" charset="-128"/>
                <a:ea typeface="HGｺﾞｼｯｸM" panose="020B0609000000000000" pitchFamily="49" charset="-128"/>
              </a:rPr>
              <a:t>4</a:t>
            </a:r>
            <a:r>
              <a:rPr lang="ja-JP" altLang="en-US" sz="1600" dirty="0">
                <a:solidFill>
                  <a:schemeClr val="bg1"/>
                </a:solidFill>
                <a:latin typeface="HGｺﾞｼｯｸM" panose="020B0609000000000000" pitchFamily="49" charset="-128"/>
                <a:ea typeface="HGｺﾞｼｯｸM" panose="020B0609000000000000" pitchFamily="49" charset="-128"/>
              </a:rPr>
              <a:t>月  京都大学大学院工学研究科　助教</a:t>
            </a:r>
            <a:endParaRPr lang="en-US" altLang="ja-JP" sz="1600" dirty="0">
              <a:solidFill>
                <a:schemeClr val="bg1"/>
              </a:solidFill>
              <a:latin typeface="HGｺﾞｼｯｸM" panose="020B0609000000000000" pitchFamily="49" charset="-128"/>
              <a:ea typeface="HGｺﾞｼｯｸM" panose="020B0609000000000000" pitchFamily="49" charset="-128"/>
            </a:endParaRPr>
          </a:p>
        </p:txBody>
      </p:sp>
      <p:sp>
        <p:nvSpPr>
          <p:cNvPr id="15" name="テキスト ボックス 14">
            <a:extLst>
              <a:ext uri="{FF2B5EF4-FFF2-40B4-BE49-F238E27FC236}">
                <a16:creationId xmlns:a16="http://schemas.microsoft.com/office/drawing/2014/main" xmlns="" id="{72EAF4F6-F391-48F5-997A-691E4BA5275F}"/>
              </a:ext>
            </a:extLst>
          </p:cNvPr>
          <p:cNvSpPr txBox="1"/>
          <p:nvPr/>
        </p:nvSpPr>
        <p:spPr>
          <a:xfrm>
            <a:off x="183635" y="384436"/>
            <a:ext cx="4083565" cy="307777"/>
          </a:xfrm>
          <a:prstGeom prst="rect">
            <a:avLst/>
          </a:prstGeom>
          <a:noFill/>
        </p:spPr>
        <p:txBody>
          <a:bodyPr wrap="square" rtlCol="0">
            <a:spAutoFit/>
          </a:bodyPr>
          <a:lstStyle/>
          <a:p>
            <a:r>
              <a:rPr lang="ja-JP" altLang="en-US" sz="1400" dirty="0">
                <a:solidFill>
                  <a:schemeClr val="bg1"/>
                </a:solidFill>
                <a:latin typeface="HGｺﾞｼｯｸM" panose="020B0609000000000000" pitchFamily="49" charset="-128"/>
                <a:ea typeface="HGｺﾞｼｯｸM" panose="020B0609000000000000" pitchFamily="49" charset="-128"/>
              </a:rPr>
              <a:t>ふれデミックカフェ＠</a:t>
            </a:r>
            <a:r>
              <a:rPr lang="en-US" altLang="ja-JP" sz="1400" dirty="0">
                <a:solidFill>
                  <a:schemeClr val="bg1"/>
                </a:solidFill>
                <a:latin typeface="HGｺﾞｼｯｸM" panose="020B0609000000000000" pitchFamily="49" charset="-128"/>
                <a:ea typeface="HGｺﾞｼｯｸM" panose="020B0609000000000000" pitchFamily="49" charset="-128"/>
              </a:rPr>
              <a:t>KRP</a:t>
            </a:r>
            <a:r>
              <a:rPr lang="ja-JP" altLang="en-US" sz="1400" dirty="0">
                <a:solidFill>
                  <a:schemeClr val="bg1"/>
                </a:solidFill>
                <a:latin typeface="HGｺﾞｼｯｸM" panose="020B0609000000000000" pitchFamily="49" charset="-128"/>
                <a:ea typeface="HGｺﾞｼｯｸM" panose="020B0609000000000000" pitchFamily="49" charset="-128"/>
              </a:rPr>
              <a:t> </a:t>
            </a:r>
            <a:r>
              <a:rPr lang="en-US" altLang="ja-JP" sz="1400" dirty="0">
                <a:solidFill>
                  <a:schemeClr val="bg1"/>
                </a:solidFill>
                <a:latin typeface="HGｺﾞｼｯｸM" panose="020B0609000000000000" pitchFamily="49" charset="-128"/>
                <a:ea typeface="HGｺﾞｼｯｸM" panose="020B0609000000000000" pitchFamily="49" charset="-128"/>
              </a:rPr>
              <a:t>with</a:t>
            </a:r>
            <a:r>
              <a:rPr lang="ja-JP" altLang="en-US" sz="1400" dirty="0">
                <a:solidFill>
                  <a:schemeClr val="bg1"/>
                </a:solidFill>
                <a:latin typeface="HGｺﾞｼｯｸM" panose="020B0609000000000000" pitchFamily="49" charset="-128"/>
                <a:ea typeface="HGｺﾞｼｯｸM" panose="020B0609000000000000" pitchFamily="49" charset="-128"/>
              </a:rPr>
              <a:t>京大オリジナル</a:t>
            </a:r>
            <a:endParaRPr kumimoji="1" lang="ja-JP" altLang="en-US" sz="1400" dirty="0">
              <a:solidFill>
                <a:schemeClr val="bg1"/>
              </a:solidFill>
              <a:latin typeface="HGｺﾞｼｯｸM" panose="020B0609000000000000" pitchFamily="49" charset="-128"/>
              <a:ea typeface="HGｺﾞｼｯｸM" panose="020B0609000000000000" pitchFamily="49" charset="-128"/>
            </a:endParaRPr>
          </a:p>
        </p:txBody>
      </p:sp>
      <p:sp>
        <p:nvSpPr>
          <p:cNvPr id="4" name="AutoShape 4" descr="アバター">
            <a:extLst>
              <a:ext uri="{FF2B5EF4-FFF2-40B4-BE49-F238E27FC236}">
                <a16:creationId xmlns:a16="http://schemas.microsoft.com/office/drawing/2014/main" xmlns="" id="{EFE92B82-F456-4D0F-864D-819C0C82812B}"/>
              </a:ext>
            </a:extLst>
          </p:cNvPr>
          <p:cNvSpPr>
            <a:spLocks noChangeAspect="1" noChangeArrowheads="1"/>
          </p:cNvSpPr>
          <p:nvPr/>
        </p:nvSpPr>
        <p:spPr bwMode="auto">
          <a:xfrm>
            <a:off x="3627438" y="5192713"/>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16" name="テキスト ボックス 15">
            <a:extLst>
              <a:ext uri="{FF2B5EF4-FFF2-40B4-BE49-F238E27FC236}">
                <a16:creationId xmlns:a16="http://schemas.microsoft.com/office/drawing/2014/main" xmlns="" id="{AC74B47A-3B43-45D9-8CD0-F88E8B0D60B0}"/>
              </a:ext>
            </a:extLst>
          </p:cNvPr>
          <p:cNvSpPr txBox="1"/>
          <p:nvPr/>
        </p:nvSpPr>
        <p:spPr>
          <a:xfrm>
            <a:off x="180790" y="3651007"/>
            <a:ext cx="7317946" cy="1631216"/>
          </a:xfrm>
          <a:prstGeom prst="rect">
            <a:avLst/>
          </a:prstGeom>
          <a:noFill/>
          <a:ln>
            <a:noFill/>
          </a:ln>
        </p:spPr>
        <p:txBody>
          <a:bodyPr wrap="square" rtlCol="0">
            <a:spAutoFit/>
          </a:bodyPr>
          <a:lstStyle/>
          <a:p>
            <a:r>
              <a:rPr lang="ja-JP" altLang="en-US" sz="1400" b="1" dirty="0">
                <a:solidFill>
                  <a:schemeClr val="accent4">
                    <a:lumMod val="20000"/>
                    <a:lumOff val="80000"/>
                  </a:schemeClr>
                </a:solidFill>
                <a:latin typeface="HGｺﾞｼｯｸM" panose="020B0609000000000000" pitchFamily="49" charset="-128"/>
                <a:ea typeface="HGｺﾞｼｯｸM" panose="020B0609000000000000" pitchFamily="49" charset="-128"/>
              </a:rPr>
              <a:t>●</a:t>
            </a:r>
            <a:r>
              <a:rPr kumimoji="1" lang="ja-JP" altLang="en-US" sz="1400" b="1" dirty="0">
                <a:solidFill>
                  <a:schemeClr val="accent4">
                    <a:lumMod val="20000"/>
                    <a:lumOff val="80000"/>
                  </a:schemeClr>
                </a:solidFill>
                <a:latin typeface="HGｺﾞｼｯｸM" panose="020B0609000000000000" pitchFamily="49" charset="-128"/>
                <a:ea typeface="HGｺﾞｼｯｸM" panose="020B0609000000000000" pitchFamily="49" charset="-128"/>
              </a:rPr>
              <a:t>サイエンスカフェとは</a:t>
            </a:r>
            <a:endParaRPr lang="en-US" altLang="ja-JP" sz="1400" b="1" dirty="0">
              <a:solidFill>
                <a:schemeClr val="accent4">
                  <a:lumMod val="20000"/>
                  <a:lumOff val="80000"/>
                </a:schemeClr>
              </a:solidFill>
              <a:latin typeface="HGｺﾞｼｯｸM" panose="020B0609000000000000" pitchFamily="49" charset="-128"/>
              <a:ea typeface="HGｺﾞｼｯｸM" panose="020B0609000000000000" pitchFamily="49" charset="-128"/>
            </a:endParaRPr>
          </a:p>
          <a:p>
            <a:r>
              <a:rPr lang="ja-JP" altLang="en-US" sz="1200" b="1" kern="100" dirty="0">
                <a:solidFill>
                  <a:schemeClr val="bg1"/>
                </a:solidFill>
                <a:latin typeface="HGｺﾞｼｯｸM" panose="020B0609000000000000" pitchFamily="49" charset="-128"/>
                <a:ea typeface="HGｺﾞｼｯｸM" panose="020B0609000000000000" pitchFamily="49" charset="-128"/>
                <a:cs typeface="Times New Roman" panose="02020603050405020304" pitchFamily="18" charset="0"/>
              </a:rPr>
              <a:t>　</a:t>
            </a:r>
            <a:r>
              <a:rPr lang="ja-JP" altLang="ja-JP" sz="1200" kern="100" dirty="0">
                <a:solidFill>
                  <a:schemeClr val="bg1"/>
                </a:solidFill>
                <a:effectLst/>
                <a:latin typeface="HGｺﾞｼｯｸM" panose="020B0609000000000000" pitchFamily="49" charset="-128"/>
                <a:ea typeface="HGｺﾞｼｯｸM" panose="020B0609000000000000" pitchFamily="49" charset="-128"/>
                <a:cs typeface="Times New Roman" panose="02020603050405020304" pitchFamily="18" charset="0"/>
              </a:rPr>
              <a:t>サイエンスカフェとは、</a:t>
            </a:r>
            <a:r>
              <a:rPr lang="en-US" altLang="ja-JP" sz="1200" kern="100" dirty="0">
                <a:solidFill>
                  <a:schemeClr val="bg1"/>
                </a:solidFill>
                <a:effectLst/>
                <a:latin typeface="HGｺﾞｼｯｸM" panose="020B0609000000000000" pitchFamily="49" charset="-128"/>
                <a:ea typeface="HGｺﾞｼｯｸM" panose="020B0609000000000000" pitchFamily="49" charset="-128"/>
                <a:cs typeface="Times New Roman" panose="02020603050405020304" pitchFamily="18" charset="0"/>
              </a:rPr>
              <a:t>1997</a:t>
            </a:r>
            <a:r>
              <a:rPr lang="ja-JP" altLang="ja-JP" sz="1200" kern="100" dirty="0">
                <a:solidFill>
                  <a:schemeClr val="bg1"/>
                </a:solidFill>
                <a:effectLst/>
                <a:latin typeface="HGｺﾞｼｯｸM" panose="020B0609000000000000" pitchFamily="49" charset="-128"/>
                <a:ea typeface="HGｺﾞｼｯｸM" panose="020B0609000000000000" pitchFamily="49" charset="-128"/>
                <a:cs typeface="Times New Roman" panose="02020603050405020304" pitchFamily="18" charset="0"/>
              </a:rPr>
              <a:t>年から</a:t>
            </a:r>
            <a:r>
              <a:rPr lang="en-US" altLang="ja-JP" sz="1200" kern="100" dirty="0">
                <a:solidFill>
                  <a:schemeClr val="bg1"/>
                </a:solidFill>
                <a:effectLst/>
                <a:latin typeface="HGｺﾞｼｯｸM" panose="020B0609000000000000" pitchFamily="49" charset="-128"/>
                <a:ea typeface="HGｺﾞｼｯｸM" panose="020B0609000000000000" pitchFamily="49" charset="-128"/>
                <a:cs typeface="Times New Roman" panose="02020603050405020304" pitchFamily="18" charset="0"/>
              </a:rPr>
              <a:t>1998</a:t>
            </a:r>
            <a:r>
              <a:rPr lang="ja-JP" altLang="ja-JP" sz="1200" kern="100" dirty="0">
                <a:solidFill>
                  <a:schemeClr val="bg1"/>
                </a:solidFill>
                <a:effectLst/>
                <a:latin typeface="HGｺﾞｼｯｸM" panose="020B0609000000000000" pitchFamily="49" charset="-128"/>
                <a:ea typeface="HGｺﾞｼｯｸM" panose="020B0609000000000000" pitchFamily="49" charset="-128"/>
                <a:cs typeface="Times New Roman" panose="02020603050405020304" pitchFamily="18" charset="0"/>
              </a:rPr>
              <a:t>年にかけて、イギリスとフランスで同時発生的に行われた</a:t>
            </a:r>
            <a:endParaRPr lang="en-US" altLang="ja-JP" sz="1200" kern="100" dirty="0">
              <a:solidFill>
                <a:schemeClr val="bg1"/>
              </a:solidFill>
              <a:effectLst/>
              <a:latin typeface="HGｺﾞｼｯｸM" panose="020B0609000000000000" pitchFamily="49" charset="-128"/>
              <a:ea typeface="HGｺﾞｼｯｸM" panose="020B0609000000000000" pitchFamily="49" charset="-128"/>
              <a:cs typeface="Times New Roman" panose="02020603050405020304" pitchFamily="18" charset="0"/>
            </a:endParaRPr>
          </a:p>
          <a:p>
            <a:r>
              <a:rPr lang="ja-JP" altLang="en-US" sz="1200" kern="100" dirty="0">
                <a:solidFill>
                  <a:schemeClr val="bg1"/>
                </a:solidFill>
                <a:latin typeface="HGｺﾞｼｯｸM" panose="020B0609000000000000" pitchFamily="49" charset="-128"/>
                <a:ea typeface="HGｺﾞｼｯｸM" panose="020B0609000000000000" pitchFamily="49" charset="-128"/>
                <a:cs typeface="Times New Roman" panose="02020603050405020304" pitchFamily="18" charset="0"/>
              </a:rPr>
              <a:t>　</a:t>
            </a:r>
            <a:r>
              <a:rPr lang="ja-JP" altLang="ja-JP" sz="1200" kern="100" dirty="0">
                <a:solidFill>
                  <a:schemeClr val="bg1"/>
                </a:solidFill>
                <a:effectLst/>
                <a:latin typeface="HGｺﾞｼｯｸM" panose="020B0609000000000000" pitchFamily="49" charset="-128"/>
                <a:ea typeface="HGｺﾞｼｯｸM" panose="020B0609000000000000" pitchFamily="49" charset="-128"/>
                <a:cs typeface="Times New Roman" panose="02020603050405020304" pitchFamily="18" charset="0"/>
              </a:rPr>
              <a:t>のが起源とされる、カフェのような雰囲気の中で科学を語り合う場です。</a:t>
            </a:r>
            <a:endParaRPr lang="en-US" altLang="ja-JP" sz="1200" kern="100" dirty="0">
              <a:solidFill>
                <a:schemeClr val="bg1"/>
              </a:solidFill>
              <a:effectLst/>
              <a:latin typeface="HGｺﾞｼｯｸM" panose="020B0609000000000000" pitchFamily="49" charset="-128"/>
              <a:ea typeface="HGｺﾞｼｯｸM" panose="020B0609000000000000" pitchFamily="49" charset="-128"/>
              <a:cs typeface="Times New Roman" panose="02020603050405020304" pitchFamily="18" charset="0"/>
            </a:endParaRPr>
          </a:p>
          <a:p>
            <a:r>
              <a:rPr lang="ja-JP" altLang="en-US" sz="1200" kern="100" dirty="0">
                <a:solidFill>
                  <a:schemeClr val="bg1"/>
                </a:solidFill>
                <a:latin typeface="HGｺﾞｼｯｸM" panose="020B0609000000000000" pitchFamily="49" charset="-128"/>
                <a:ea typeface="HGｺﾞｼｯｸM" panose="020B0609000000000000" pitchFamily="49" charset="-128"/>
                <a:cs typeface="Times New Roman" panose="02020603050405020304" pitchFamily="18" charset="0"/>
              </a:rPr>
              <a:t>　</a:t>
            </a:r>
            <a:r>
              <a:rPr lang="ja-JP" altLang="ja-JP" sz="1200" kern="100" dirty="0">
                <a:solidFill>
                  <a:schemeClr val="bg1"/>
                </a:solidFill>
                <a:effectLst/>
                <a:latin typeface="HGｺﾞｼｯｸM" panose="020B0609000000000000" pitchFamily="49" charset="-128"/>
                <a:ea typeface="HGｺﾞｼｯｸM" panose="020B0609000000000000" pitchFamily="49" charset="-128"/>
                <a:cs typeface="Times New Roman" panose="02020603050405020304" pitchFamily="18" charset="0"/>
              </a:rPr>
              <a:t>特徴としては、話題提供者と参加者、参加者同士の双方向のコミュニケーションをとることに重き</a:t>
            </a:r>
            <a:r>
              <a:rPr lang="ja-JP" altLang="en-US" sz="1200" kern="100" dirty="0">
                <a:solidFill>
                  <a:schemeClr val="bg1"/>
                </a:solidFill>
                <a:effectLst/>
                <a:latin typeface="HGｺﾞｼｯｸM" panose="020B0609000000000000" pitchFamily="49" charset="-128"/>
                <a:ea typeface="HGｺﾞｼｯｸM" panose="020B0609000000000000" pitchFamily="49" charset="-128"/>
                <a:cs typeface="Times New Roman" panose="02020603050405020304" pitchFamily="18" charset="0"/>
              </a:rPr>
              <a:t>　　</a:t>
            </a:r>
            <a:endParaRPr lang="en-US" altLang="ja-JP" sz="1200" kern="100" dirty="0">
              <a:solidFill>
                <a:schemeClr val="bg1"/>
              </a:solidFill>
              <a:effectLst/>
              <a:latin typeface="HGｺﾞｼｯｸM" panose="020B0609000000000000" pitchFamily="49" charset="-128"/>
              <a:ea typeface="HGｺﾞｼｯｸM" panose="020B0609000000000000" pitchFamily="49" charset="-128"/>
              <a:cs typeface="Times New Roman" panose="02020603050405020304" pitchFamily="18" charset="0"/>
            </a:endParaRPr>
          </a:p>
          <a:p>
            <a:r>
              <a:rPr lang="ja-JP" altLang="en-US" sz="1200" kern="100" dirty="0">
                <a:solidFill>
                  <a:schemeClr val="bg1"/>
                </a:solidFill>
                <a:latin typeface="HGｺﾞｼｯｸM" panose="020B0609000000000000" pitchFamily="49" charset="-128"/>
                <a:ea typeface="HGｺﾞｼｯｸM" panose="020B0609000000000000" pitchFamily="49" charset="-128"/>
                <a:cs typeface="Times New Roman" panose="02020603050405020304" pitchFamily="18" charset="0"/>
              </a:rPr>
              <a:t>　</a:t>
            </a:r>
            <a:r>
              <a:rPr lang="ja-JP" altLang="ja-JP" sz="1200" kern="100" dirty="0">
                <a:solidFill>
                  <a:schemeClr val="bg1"/>
                </a:solidFill>
                <a:effectLst/>
                <a:latin typeface="HGｺﾞｼｯｸM" panose="020B0609000000000000" pitchFamily="49" charset="-128"/>
                <a:ea typeface="HGｺﾞｼｯｸM" panose="020B0609000000000000" pitchFamily="49" charset="-128"/>
                <a:cs typeface="Times New Roman" panose="02020603050405020304" pitchFamily="18" charset="0"/>
              </a:rPr>
              <a:t>を置いていることが挙げられます。</a:t>
            </a:r>
            <a:endParaRPr lang="en-US" altLang="ja-JP" sz="1200" kern="100" dirty="0">
              <a:solidFill>
                <a:schemeClr val="bg1"/>
              </a:solidFill>
              <a:effectLst/>
              <a:latin typeface="HGｺﾞｼｯｸM" panose="020B0609000000000000" pitchFamily="49" charset="-128"/>
              <a:ea typeface="HGｺﾞｼｯｸM" panose="020B0609000000000000" pitchFamily="49" charset="-128"/>
              <a:cs typeface="Times New Roman" panose="02020603050405020304" pitchFamily="18" charset="0"/>
            </a:endParaRPr>
          </a:p>
          <a:p>
            <a:r>
              <a:rPr lang="ja-JP" altLang="en-US" sz="1200" kern="100" dirty="0">
                <a:solidFill>
                  <a:schemeClr val="bg1"/>
                </a:solidFill>
                <a:latin typeface="HGｺﾞｼｯｸM" panose="020B0609000000000000" pitchFamily="49" charset="-128"/>
                <a:ea typeface="HGｺﾞｼｯｸM" panose="020B0609000000000000" pitchFamily="49" charset="-128"/>
                <a:cs typeface="Times New Roman" panose="02020603050405020304" pitchFamily="18" charset="0"/>
              </a:rPr>
              <a:t>　</a:t>
            </a:r>
            <a:r>
              <a:rPr lang="ja-JP" altLang="ja-JP" sz="1200" kern="100" dirty="0">
                <a:solidFill>
                  <a:schemeClr val="bg1"/>
                </a:solidFill>
                <a:effectLst/>
                <a:latin typeface="HGｺﾞｼｯｸM" panose="020B0609000000000000" pitchFamily="49" charset="-128"/>
                <a:ea typeface="HGｺﾞｼｯｸM" panose="020B0609000000000000" pitchFamily="49" charset="-128"/>
                <a:cs typeface="Times New Roman" panose="02020603050405020304" pitchFamily="18" charset="0"/>
              </a:rPr>
              <a:t>また最近では、サイエンスカフェはオープンイノベーションの側面でも語られるようになっています。</a:t>
            </a:r>
            <a:endParaRPr lang="en-US" altLang="ja-JP" sz="1200" kern="100" dirty="0">
              <a:solidFill>
                <a:schemeClr val="bg1"/>
              </a:solidFill>
              <a:effectLst/>
              <a:latin typeface="HGｺﾞｼｯｸM" panose="020B0609000000000000" pitchFamily="49" charset="-128"/>
              <a:ea typeface="HGｺﾞｼｯｸM" panose="020B0609000000000000" pitchFamily="49" charset="-128"/>
              <a:cs typeface="Times New Roman" panose="02020603050405020304" pitchFamily="18" charset="0"/>
            </a:endParaRPr>
          </a:p>
          <a:p>
            <a:r>
              <a:rPr lang="ja-JP" altLang="en-US" sz="1200" kern="100" dirty="0">
                <a:solidFill>
                  <a:schemeClr val="bg1"/>
                </a:solidFill>
                <a:effectLst/>
                <a:latin typeface="HGｺﾞｼｯｸM" panose="020B0609000000000000" pitchFamily="49" charset="-128"/>
                <a:ea typeface="HGｺﾞｼｯｸM" panose="020B0609000000000000" pitchFamily="49" charset="-128"/>
                <a:cs typeface="Times New Roman" panose="02020603050405020304" pitchFamily="18" charset="0"/>
              </a:rPr>
              <a:t>　</a:t>
            </a:r>
            <a:r>
              <a:rPr lang="ja-JP" altLang="ja-JP" sz="1200" kern="100" dirty="0">
                <a:solidFill>
                  <a:schemeClr val="bg1"/>
                </a:solidFill>
                <a:effectLst/>
                <a:latin typeface="HGｺﾞｼｯｸM" panose="020B0609000000000000" pitchFamily="49" charset="-128"/>
                <a:ea typeface="HGｺﾞｼｯｸM" panose="020B0609000000000000" pitchFamily="49" charset="-128"/>
                <a:cs typeface="Times New Roman" panose="02020603050405020304" pitchFamily="18" charset="0"/>
              </a:rPr>
              <a:t>楽しく語らいながら新しい知識や技術を取り入れることで、イノベーションを加速させるきっかけ</a:t>
            </a:r>
            <a:endParaRPr lang="en-US" altLang="ja-JP" sz="1200" kern="100" dirty="0">
              <a:solidFill>
                <a:schemeClr val="bg1"/>
              </a:solidFill>
              <a:effectLst/>
              <a:latin typeface="HGｺﾞｼｯｸM" panose="020B0609000000000000" pitchFamily="49" charset="-128"/>
              <a:ea typeface="HGｺﾞｼｯｸM" panose="020B0609000000000000" pitchFamily="49" charset="-128"/>
              <a:cs typeface="Times New Roman" panose="02020603050405020304" pitchFamily="18" charset="0"/>
            </a:endParaRPr>
          </a:p>
          <a:p>
            <a:r>
              <a:rPr lang="ja-JP" altLang="en-US" sz="1200" kern="100" dirty="0">
                <a:solidFill>
                  <a:schemeClr val="bg1"/>
                </a:solidFill>
                <a:latin typeface="HGｺﾞｼｯｸM" panose="020B0609000000000000" pitchFamily="49" charset="-128"/>
                <a:ea typeface="HGｺﾞｼｯｸM" panose="020B0609000000000000" pitchFamily="49" charset="-128"/>
                <a:cs typeface="Times New Roman" panose="02020603050405020304" pitchFamily="18" charset="0"/>
              </a:rPr>
              <a:t>　</a:t>
            </a:r>
            <a:r>
              <a:rPr lang="ja-JP" altLang="ja-JP" sz="1200" kern="100" dirty="0">
                <a:solidFill>
                  <a:schemeClr val="bg1"/>
                </a:solidFill>
                <a:effectLst/>
                <a:latin typeface="HGｺﾞｼｯｸM" panose="020B0609000000000000" pitchFamily="49" charset="-128"/>
                <a:ea typeface="HGｺﾞｼｯｸM" panose="020B0609000000000000" pitchFamily="49" charset="-128"/>
                <a:cs typeface="Times New Roman" panose="02020603050405020304" pitchFamily="18" charset="0"/>
              </a:rPr>
              <a:t>になることが期待されています。</a:t>
            </a:r>
          </a:p>
        </p:txBody>
      </p:sp>
      <p:sp>
        <p:nvSpPr>
          <p:cNvPr id="19" name="テキスト ボックス 18">
            <a:extLst>
              <a:ext uri="{FF2B5EF4-FFF2-40B4-BE49-F238E27FC236}">
                <a16:creationId xmlns:a16="http://schemas.microsoft.com/office/drawing/2014/main" xmlns="" id="{A4428581-1AA3-4AA4-B56B-A11C85A1497A}"/>
              </a:ext>
            </a:extLst>
          </p:cNvPr>
          <p:cNvSpPr txBox="1"/>
          <p:nvPr/>
        </p:nvSpPr>
        <p:spPr>
          <a:xfrm>
            <a:off x="180790" y="5456705"/>
            <a:ext cx="7317946" cy="1446550"/>
          </a:xfrm>
          <a:prstGeom prst="rect">
            <a:avLst/>
          </a:prstGeom>
          <a:noFill/>
          <a:ln>
            <a:noFill/>
          </a:ln>
        </p:spPr>
        <p:txBody>
          <a:bodyPr wrap="square" rtlCol="0">
            <a:spAutoFit/>
          </a:bodyPr>
          <a:lstStyle/>
          <a:p>
            <a:r>
              <a:rPr lang="ja-JP" altLang="en-US" sz="1400" b="1" dirty="0">
                <a:solidFill>
                  <a:schemeClr val="accent4">
                    <a:lumMod val="20000"/>
                    <a:lumOff val="80000"/>
                  </a:schemeClr>
                </a:solidFill>
                <a:latin typeface="HGｺﾞｼｯｸM" panose="020B0609000000000000" pitchFamily="49" charset="-128"/>
                <a:ea typeface="HGｺﾞｼｯｸM" panose="020B0609000000000000" pitchFamily="49" charset="-128"/>
              </a:rPr>
              <a:t>●</a:t>
            </a:r>
            <a:r>
              <a:rPr lang="en-US" altLang="ja-JP" sz="1400" b="1" dirty="0">
                <a:solidFill>
                  <a:schemeClr val="accent4">
                    <a:lumMod val="20000"/>
                    <a:lumOff val="80000"/>
                  </a:schemeClr>
                </a:solidFill>
                <a:latin typeface="HGｺﾞｼｯｸM" panose="020B0609000000000000" pitchFamily="49" charset="-128"/>
                <a:ea typeface="HGｺﾞｼｯｸM" panose="020B0609000000000000" pitchFamily="49" charset="-128"/>
              </a:rPr>
              <a:t>KRP OPEN INNOVATION CLUB</a:t>
            </a:r>
            <a:r>
              <a:rPr lang="ja-JP" altLang="en-US" sz="1400" b="1" dirty="0">
                <a:solidFill>
                  <a:schemeClr val="accent4">
                    <a:lumMod val="20000"/>
                    <a:lumOff val="80000"/>
                  </a:schemeClr>
                </a:solidFill>
                <a:latin typeface="HGｺﾞｼｯｸM" panose="020B0609000000000000" pitchFamily="49" charset="-128"/>
                <a:ea typeface="HGｺﾞｼｯｸM" panose="020B0609000000000000" pitchFamily="49" charset="-128"/>
              </a:rPr>
              <a:t>とは</a:t>
            </a:r>
            <a:endParaRPr lang="en-US" altLang="ja-JP" sz="1400" b="1" dirty="0">
              <a:solidFill>
                <a:schemeClr val="accent4">
                  <a:lumMod val="20000"/>
                  <a:lumOff val="80000"/>
                </a:schemeClr>
              </a:solidFill>
              <a:latin typeface="HGｺﾞｼｯｸM" panose="020B0609000000000000" pitchFamily="49" charset="-128"/>
              <a:ea typeface="HGｺﾞｼｯｸM" panose="020B0609000000000000" pitchFamily="49" charset="-128"/>
            </a:endParaRPr>
          </a:p>
          <a:p>
            <a:pPr algn="just">
              <a:spcAft>
                <a:spcPts val="0"/>
              </a:spcAft>
            </a:pPr>
            <a:r>
              <a:rPr lang="ja-JP" altLang="en-US" sz="1400" b="1" kern="100" dirty="0">
                <a:solidFill>
                  <a:schemeClr val="bg1"/>
                </a:solidFill>
                <a:effectLst/>
                <a:latin typeface="HGｺﾞｼｯｸM" panose="020B0609000000000000" pitchFamily="49" charset="-128"/>
                <a:ea typeface="HGｺﾞｼｯｸM" panose="020B0609000000000000" pitchFamily="49" charset="-128"/>
                <a:cs typeface="Times New Roman" panose="02020603050405020304" pitchFamily="18" charset="0"/>
              </a:rPr>
              <a:t>　</a:t>
            </a:r>
            <a:r>
              <a:rPr lang="ja-JP" altLang="ja-JP" sz="1200" kern="100" dirty="0">
                <a:solidFill>
                  <a:schemeClr val="bg1"/>
                </a:solidFill>
                <a:effectLst/>
                <a:latin typeface="HGｺﾞｼｯｸM" panose="020B0609000000000000" pitchFamily="49" charset="-128"/>
                <a:ea typeface="HGｺﾞｼｯｸM" panose="020B0609000000000000" pitchFamily="49" charset="-128"/>
                <a:cs typeface="Times New Roman" panose="02020603050405020304" pitchFamily="18" charset="0"/>
              </a:rPr>
              <a:t>「</a:t>
            </a:r>
            <a:r>
              <a:rPr lang="en-US" altLang="ja-JP" sz="1200" kern="100" dirty="0">
                <a:solidFill>
                  <a:schemeClr val="bg1"/>
                </a:solidFill>
                <a:effectLst/>
                <a:latin typeface="HGｺﾞｼｯｸM" panose="020B0609000000000000" pitchFamily="49" charset="-128"/>
                <a:ea typeface="HGｺﾞｼｯｸM" panose="020B0609000000000000" pitchFamily="49" charset="-128"/>
                <a:cs typeface="Times New Roman" panose="02020603050405020304" pitchFamily="18" charset="0"/>
              </a:rPr>
              <a:t>KRP OPEN INNOVATION CLUB</a:t>
            </a:r>
            <a:r>
              <a:rPr lang="ja-JP" altLang="ja-JP" sz="1200" kern="100" dirty="0">
                <a:solidFill>
                  <a:schemeClr val="bg1"/>
                </a:solidFill>
                <a:effectLst/>
                <a:latin typeface="HGｺﾞｼｯｸM" panose="020B0609000000000000" pitchFamily="49" charset="-128"/>
                <a:ea typeface="HGｺﾞｼｯｸM" panose="020B0609000000000000" pitchFamily="49" charset="-128"/>
                <a:cs typeface="Times New Roman" panose="02020603050405020304" pitchFamily="18" charset="0"/>
              </a:rPr>
              <a:t>」は、</a:t>
            </a:r>
            <a:r>
              <a:rPr lang="en-US" altLang="ja-JP" sz="1200" kern="100" dirty="0">
                <a:solidFill>
                  <a:schemeClr val="bg1"/>
                </a:solidFill>
                <a:effectLst/>
                <a:latin typeface="HGｺﾞｼｯｸM" panose="020B0609000000000000" pitchFamily="49" charset="-128"/>
                <a:ea typeface="HGｺﾞｼｯｸM" panose="020B0609000000000000" pitchFamily="49" charset="-128"/>
                <a:cs typeface="Times New Roman" panose="02020603050405020304" pitchFamily="18" charset="0"/>
              </a:rPr>
              <a:t>2019</a:t>
            </a:r>
            <a:r>
              <a:rPr lang="ja-JP" altLang="ja-JP" sz="1200" kern="100" dirty="0">
                <a:solidFill>
                  <a:schemeClr val="bg1"/>
                </a:solidFill>
                <a:effectLst/>
                <a:latin typeface="HGｺﾞｼｯｸM" panose="020B0609000000000000" pitchFamily="49" charset="-128"/>
                <a:ea typeface="HGｺﾞｼｯｸM" panose="020B0609000000000000" pitchFamily="49" charset="-128"/>
                <a:cs typeface="Times New Roman" panose="02020603050405020304" pitchFamily="18" charset="0"/>
              </a:rPr>
              <a:t>年</a:t>
            </a:r>
            <a:r>
              <a:rPr lang="en-US" altLang="ja-JP" sz="1200" kern="100" dirty="0">
                <a:solidFill>
                  <a:schemeClr val="bg1"/>
                </a:solidFill>
                <a:effectLst/>
                <a:latin typeface="HGｺﾞｼｯｸM" panose="020B0609000000000000" pitchFamily="49" charset="-128"/>
                <a:ea typeface="HGｺﾞｼｯｸM" panose="020B0609000000000000" pitchFamily="49" charset="-128"/>
                <a:cs typeface="Times New Roman" panose="02020603050405020304" pitchFamily="18" charset="0"/>
              </a:rPr>
              <a:t>5</a:t>
            </a:r>
            <a:r>
              <a:rPr lang="ja-JP" altLang="ja-JP" sz="1200" kern="100" dirty="0">
                <a:solidFill>
                  <a:schemeClr val="bg1"/>
                </a:solidFill>
                <a:effectLst/>
                <a:latin typeface="HGｺﾞｼｯｸM" panose="020B0609000000000000" pitchFamily="49" charset="-128"/>
                <a:ea typeface="HGｺﾞｼｯｸM" panose="020B0609000000000000" pitchFamily="49" charset="-128"/>
                <a:cs typeface="Times New Roman" panose="02020603050405020304" pitchFamily="18" charset="0"/>
              </a:rPr>
              <a:t>月に</a:t>
            </a:r>
            <a:r>
              <a:rPr lang="en-US" altLang="ja-JP" sz="1200" kern="100" dirty="0">
                <a:solidFill>
                  <a:schemeClr val="bg1"/>
                </a:solidFill>
                <a:effectLst/>
                <a:latin typeface="HGｺﾞｼｯｸM" panose="020B0609000000000000" pitchFamily="49" charset="-128"/>
                <a:ea typeface="HGｺﾞｼｯｸM" panose="020B0609000000000000" pitchFamily="49" charset="-128"/>
                <a:cs typeface="Times New Roman" panose="02020603050405020304" pitchFamily="18" charset="0"/>
              </a:rPr>
              <a:t>KRP</a:t>
            </a:r>
            <a:r>
              <a:rPr lang="ja-JP" altLang="en-US" sz="1200" kern="100" dirty="0">
                <a:solidFill>
                  <a:schemeClr val="bg1"/>
                </a:solidFill>
                <a:latin typeface="HGｺﾞｼｯｸM" panose="020B0609000000000000" pitchFamily="49" charset="-128"/>
                <a:ea typeface="HGｺﾞｼｯｸM" panose="020B0609000000000000" pitchFamily="49" charset="-128"/>
                <a:cs typeface="Times New Roman" panose="02020603050405020304" pitchFamily="18" charset="0"/>
              </a:rPr>
              <a:t>㈱</a:t>
            </a:r>
            <a:r>
              <a:rPr lang="ja-JP" altLang="ja-JP" sz="1200" kern="100" dirty="0">
                <a:solidFill>
                  <a:schemeClr val="bg1"/>
                </a:solidFill>
                <a:effectLst/>
                <a:latin typeface="HGｺﾞｼｯｸM" panose="020B0609000000000000" pitchFamily="49" charset="-128"/>
                <a:ea typeface="HGｺﾞｼｯｸM" panose="020B0609000000000000" pitchFamily="49" charset="-128"/>
                <a:cs typeface="Times New Roman" panose="02020603050405020304" pitchFamily="18" charset="0"/>
              </a:rPr>
              <a:t>が創設した、異業種との出会い、連携に</a:t>
            </a:r>
            <a:endParaRPr lang="en-US" altLang="ja-JP" sz="1200" kern="100" dirty="0">
              <a:solidFill>
                <a:schemeClr val="bg1"/>
              </a:solidFill>
              <a:effectLst/>
              <a:latin typeface="HGｺﾞｼｯｸM" panose="020B0609000000000000" pitchFamily="49" charset="-128"/>
              <a:ea typeface="HGｺﾞｼｯｸM" panose="020B0609000000000000" pitchFamily="49" charset="-128"/>
              <a:cs typeface="Times New Roman" panose="02020603050405020304" pitchFamily="18" charset="0"/>
            </a:endParaRPr>
          </a:p>
          <a:p>
            <a:pPr algn="just">
              <a:spcAft>
                <a:spcPts val="0"/>
              </a:spcAft>
            </a:pPr>
            <a:r>
              <a:rPr lang="ja-JP" altLang="en-US" sz="1200" kern="100" dirty="0">
                <a:solidFill>
                  <a:schemeClr val="bg1"/>
                </a:solidFill>
                <a:latin typeface="HGｺﾞｼｯｸM" panose="020B0609000000000000" pitchFamily="49" charset="-128"/>
                <a:ea typeface="HGｺﾞｼｯｸM" panose="020B0609000000000000" pitchFamily="49" charset="-128"/>
                <a:cs typeface="Times New Roman" panose="02020603050405020304" pitchFamily="18" charset="0"/>
              </a:rPr>
              <a:t>　</a:t>
            </a:r>
            <a:r>
              <a:rPr lang="ja-JP" altLang="ja-JP" sz="1200" kern="100" dirty="0">
                <a:solidFill>
                  <a:schemeClr val="bg1"/>
                </a:solidFill>
                <a:effectLst/>
                <a:latin typeface="HGｺﾞｼｯｸM" panose="020B0609000000000000" pitchFamily="49" charset="-128"/>
                <a:ea typeface="HGｺﾞｼｯｸM" panose="020B0609000000000000" pitchFamily="49" charset="-128"/>
                <a:cs typeface="Times New Roman" panose="02020603050405020304" pitchFamily="18" charset="0"/>
              </a:rPr>
              <a:t>よって、新しいビジネスを生</a:t>
            </a:r>
            <a:r>
              <a:rPr lang="ja-JP" altLang="en-US" sz="1200" kern="100" dirty="0">
                <a:solidFill>
                  <a:schemeClr val="bg1"/>
                </a:solidFill>
                <a:effectLst/>
                <a:latin typeface="HGｺﾞｼｯｸM" panose="020B0609000000000000" pitchFamily="49" charset="-128"/>
                <a:ea typeface="HGｺﾞｼｯｸM" panose="020B0609000000000000" pitchFamily="49" charset="-128"/>
                <a:cs typeface="Times New Roman" panose="02020603050405020304" pitchFamily="18" charset="0"/>
              </a:rPr>
              <a:t>み</a:t>
            </a:r>
            <a:r>
              <a:rPr lang="ja-JP" altLang="ja-JP" sz="1200" kern="100" dirty="0">
                <a:solidFill>
                  <a:schemeClr val="bg1"/>
                </a:solidFill>
                <a:effectLst/>
                <a:latin typeface="HGｺﾞｼｯｸM" panose="020B0609000000000000" pitchFamily="49" charset="-128"/>
                <a:ea typeface="HGｺﾞｼｯｸM" panose="020B0609000000000000" pitchFamily="49" charset="-128"/>
                <a:cs typeface="Times New Roman" panose="02020603050405020304" pitchFamily="18" charset="0"/>
              </a:rPr>
              <a:t>出す法人向け有償会員制度です。</a:t>
            </a:r>
          </a:p>
          <a:p>
            <a:pPr algn="just">
              <a:spcAft>
                <a:spcPts val="0"/>
              </a:spcAft>
            </a:pPr>
            <a:r>
              <a:rPr lang="ja-JP" altLang="en-US" sz="1200" kern="100" dirty="0">
                <a:solidFill>
                  <a:schemeClr val="bg1"/>
                </a:solidFill>
                <a:effectLst/>
                <a:latin typeface="HGｺﾞｼｯｸM" panose="020B0609000000000000" pitchFamily="49" charset="-128"/>
                <a:ea typeface="HGｺﾞｼｯｸM" panose="020B0609000000000000" pitchFamily="49" charset="-128"/>
                <a:cs typeface="Times New Roman" panose="02020603050405020304" pitchFamily="18" charset="0"/>
              </a:rPr>
              <a:t>　</a:t>
            </a:r>
            <a:r>
              <a:rPr lang="ja-JP" altLang="ja-JP" sz="1200" kern="100" dirty="0">
                <a:solidFill>
                  <a:schemeClr val="bg1"/>
                </a:solidFill>
                <a:effectLst/>
                <a:latin typeface="HGｺﾞｼｯｸM" panose="020B0609000000000000" pitchFamily="49" charset="-128"/>
                <a:ea typeface="HGｺﾞｼｯｸM" panose="020B0609000000000000" pitchFamily="49" charset="-128"/>
                <a:cs typeface="Times New Roman" panose="02020603050405020304" pitchFamily="18" charset="0"/>
              </a:rPr>
              <a:t>“新しいビジネスをつくる“目的で集まった正会員に対し、若手起業家や学生、国内外のスタート</a:t>
            </a:r>
            <a:endParaRPr lang="en-US" altLang="ja-JP" sz="1200" kern="100" dirty="0">
              <a:solidFill>
                <a:schemeClr val="bg1"/>
              </a:solidFill>
              <a:effectLst/>
              <a:latin typeface="HGｺﾞｼｯｸM" panose="020B0609000000000000" pitchFamily="49" charset="-128"/>
              <a:ea typeface="HGｺﾞｼｯｸM" panose="020B0609000000000000" pitchFamily="49" charset="-128"/>
              <a:cs typeface="Times New Roman" panose="02020603050405020304" pitchFamily="18" charset="0"/>
            </a:endParaRPr>
          </a:p>
          <a:p>
            <a:pPr algn="just">
              <a:spcAft>
                <a:spcPts val="0"/>
              </a:spcAft>
            </a:pPr>
            <a:r>
              <a:rPr lang="ja-JP" altLang="en-US" sz="1200" kern="100" dirty="0">
                <a:solidFill>
                  <a:schemeClr val="bg1"/>
                </a:solidFill>
                <a:latin typeface="HGｺﾞｼｯｸM" panose="020B0609000000000000" pitchFamily="49" charset="-128"/>
                <a:ea typeface="HGｺﾞｼｯｸM" panose="020B0609000000000000" pitchFamily="49" charset="-128"/>
                <a:cs typeface="Times New Roman" panose="02020603050405020304" pitchFamily="18" charset="0"/>
              </a:rPr>
              <a:t>　</a:t>
            </a:r>
            <a:r>
              <a:rPr lang="ja-JP" altLang="ja-JP" sz="1200" kern="100" dirty="0">
                <a:solidFill>
                  <a:schemeClr val="bg1"/>
                </a:solidFill>
                <a:effectLst/>
                <a:latin typeface="HGｺﾞｼｯｸM" panose="020B0609000000000000" pitchFamily="49" charset="-128"/>
                <a:ea typeface="HGｺﾞｼｯｸM" panose="020B0609000000000000" pitchFamily="49" charset="-128"/>
                <a:cs typeface="Times New Roman" panose="02020603050405020304" pitchFamily="18" charset="0"/>
              </a:rPr>
              <a:t>アップ企業等、さまざまな方との出会いを提供しています。</a:t>
            </a:r>
          </a:p>
          <a:p>
            <a:pPr algn="just">
              <a:spcAft>
                <a:spcPts val="0"/>
              </a:spcAft>
            </a:pPr>
            <a:r>
              <a:rPr lang="ja-JP" altLang="en-US" sz="1200" kern="100" dirty="0">
                <a:solidFill>
                  <a:schemeClr val="bg1"/>
                </a:solidFill>
                <a:latin typeface="HGｺﾞｼｯｸM" panose="020B0609000000000000" pitchFamily="49" charset="-128"/>
                <a:ea typeface="HGｺﾞｼｯｸM" panose="020B0609000000000000" pitchFamily="49" charset="-128"/>
                <a:cs typeface="Times New Roman" panose="02020603050405020304" pitchFamily="18" charset="0"/>
              </a:rPr>
              <a:t>　</a:t>
            </a:r>
            <a:r>
              <a:rPr lang="ja-JP" altLang="ja-JP" sz="1200" kern="100" dirty="0">
                <a:solidFill>
                  <a:schemeClr val="bg1"/>
                </a:solidFill>
                <a:effectLst/>
                <a:latin typeface="HGｺﾞｼｯｸM" panose="020B0609000000000000" pitchFamily="49" charset="-128"/>
                <a:ea typeface="HGｺﾞｼｯｸM" panose="020B0609000000000000" pitchFamily="49" charset="-128"/>
                <a:cs typeface="Times New Roman" panose="02020603050405020304" pitchFamily="18" charset="0"/>
              </a:rPr>
              <a:t>「ふれデミックカフェ＠</a:t>
            </a:r>
            <a:r>
              <a:rPr lang="en-US" altLang="ja-JP" sz="1200" kern="100" dirty="0">
                <a:solidFill>
                  <a:schemeClr val="bg1"/>
                </a:solidFill>
                <a:effectLst/>
                <a:latin typeface="HGｺﾞｼｯｸM" panose="020B0609000000000000" pitchFamily="49" charset="-128"/>
                <a:ea typeface="HGｺﾞｼｯｸM" panose="020B0609000000000000" pitchFamily="49" charset="-128"/>
                <a:cs typeface="Times New Roman" panose="02020603050405020304" pitchFamily="18" charset="0"/>
              </a:rPr>
              <a:t>KRP with</a:t>
            </a:r>
            <a:r>
              <a:rPr lang="ja-JP" altLang="ja-JP" sz="1200" kern="100" dirty="0">
                <a:solidFill>
                  <a:schemeClr val="bg1"/>
                </a:solidFill>
                <a:effectLst/>
                <a:latin typeface="HGｺﾞｼｯｸM" panose="020B0609000000000000" pitchFamily="49" charset="-128"/>
                <a:ea typeface="HGｺﾞｼｯｸM" panose="020B0609000000000000" pitchFamily="49" charset="-128"/>
                <a:cs typeface="Times New Roman" panose="02020603050405020304" pitchFamily="18" charset="0"/>
              </a:rPr>
              <a:t>京大オリジナル」は、本会員制度のアカデミア会員である京大オリ</a:t>
            </a:r>
            <a:endParaRPr lang="en-US" altLang="ja-JP" sz="1200" kern="100" dirty="0">
              <a:solidFill>
                <a:schemeClr val="bg1"/>
              </a:solidFill>
              <a:effectLst/>
              <a:latin typeface="HGｺﾞｼｯｸM" panose="020B0609000000000000" pitchFamily="49" charset="-128"/>
              <a:ea typeface="HGｺﾞｼｯｸM" panose="020B0609000000000000" pitchFamily="49" charset="-128"/>
              <a:cs typeface="Times New Roman" panose="02020603050405020304" pitchFamily="18" charset="0"/>
            </a:endParaRPr>
          </a:p>
          <a:p>
            <a:pPr algn="just">
              <a:spcAft>
                <a:spcPts val="0"/>
              </a:spcAft>
            </a:pPr>
            <a:r>
              <a:rPr lang="ja-JP" altLang="en-US" sz="1200" kern="100" dirty="0">
                <a:solidFill>
                  <a:schemeClr val="bg1"/>
                </a:solidFill>
                <a:latin typeface="HGｺﾞｼｯｸM" panose="020B0609000000000000" pitchFamily="49" charset="-128"/>
                <a:ea typeface="HGｺﾞｼｯｸM" panose="020B0609000000000000" pitchFamily="49" charset="-128"/>
                <a:cs typeface="Times New Roman" panose="02020603050405020304" pitchFamily="18" charset="0"/>
              </a:rPr>
              <a:t>　</a:t>
            </a:r>
            <a:r>
              <a:rPr lang="ja-JP" altLang="ja-JP" sz="1200" kern="100" dirty="0">
                <a:solidFill>
                  <a:schemeClr val="bg1"/>
                </a:solidFill>
                <a:effectLst/>
                <a:latin typeface="HGｺﾞｼｯｸM" panose="020B0609000000000000" pitchFamily="49" charset="-128"/>
                <a:ea typeface="HGｺﾞｼｯｸM" panose="020B0609000000000000" pitchFamily="49" charset="-128"/>
                <a:cs typeface="Times New Roman" panose="02020603050405020304" pitchFamily="18" charset="0"/>
              </a:rPr>
              <a:t>ジナル</a:t>
            </a:r>
            <a:r>
              <a:rPr lang="ja-JP" altLang="en-US" sz="1200" kern="100" dirty="0">
                <a:solidFill>
                  <a:schemeClr val="bg1"/>
                </a:solidFill>
                <a:effectLst/>
                <a:latin typeface="HGｺﾞｼｯｸM" panose="020B0609000000000000" pitchFamily="49" charset="-128"/>
                <a:ea typeface="HGｺﾞｼｯｸM" panose="020B0609000000000000" pitchFamily="49" charset="-128"/>
                <a:cs typeface="Times New Roman" panose="02020603050405020304" pitchFamily="18" charset="0"/>
              </a:rPr>
              <a:t>㈱</a:t>
            </a:r>
            <a:r>
              <a:rPr lang="ja-JP" altLang="ja-JP" sz="1200" kern="100" dirty="0">
                <a:solidFill>
                  <a:schemeClr val="bg1"/>
                </a:solidFill>
                <a:effectLst/>
                <a:latin typeface="HGｺﾞｼｯｸM" panose="020B0609000000000000" pitchFamily="49" charset="-128"/>
                <a:ea typeface="HGｺﾞｼｯｸM" panose="020B0609000000000000" pitchFamily="49" charset="-128"/>
                <a:cs typeface="Times New Roman" panose="02020603050405020304" pitchFamily="18" charset="0"/>
              </a:rPr>
              <a:t>の協力を得て、</a:t>
            </a:r>
            <a:r>
              <a:rPr lang="en-US" altLang="ja-JP" sz="1200" kern="100" dirty="0">
                <a:solidFill>
                  <a:schemeClr val="bg1"/>
                </a:solidFill>
                <a:effectLst/>
                <a:latin typeface="HGｺﾞｼｯｸM" panose="020B0609000000000000" pitchFamily="49" charset="-128"/>
                <a:ea typeface="HGｺﾞｼｯｸM" panose="020B0609000000000000" pitchFamily="49" charset="-128"/>
                <a:cs typeface="Times New Roman" panose="02020603050405020304" pitchFamily="18" charset="0"/>
              </a:rPr>
              <a:t>KRP</a:t>
            </a:r>
            <a:r>
              <a:rPr lang="ja-JP" altLang="en-US" sz="1200" kern="100" dirty="0">
                <a:solidFill>
                  <a:schemeClr val="bg1"/>
                </a:solidFill>
                <a:latin typeface="HGｺﾞｼｯｸM" panose="020B0609000000000000" pitchFamily="49" charset="-128"/>
                <a:ea typeface="HGｺﾞｼｯｸM" panose="020B0609000000000000" pitchFamily="49" charset="-128"/>
                <a:cs typeface="Times New Roman" panose="02020603050405020304" pitchFamily="18" charset="0"/>
              </a:rPr>
              <a:t>㈱</a:t>
            </a:r>
            <a:r>
              <a:rPr lang="ja-JP" altLang="ja-JP" sz="1200" kern="100" dirty="0">
                <a:solidFill>
                  <a:schemeClr val="bg1"/>
                </a:solidFill>
                <a:effectLst/>
                <a:latin typeface="HGｺﾞｼｯｸM" panose="020B0609000000000000" pitchFamily="49" charset="-128"/>
                <a:ea typeface="HGｺﾞｼｯｸM" panose="020B0609000000000000" pitchFamily="49" charset="-128"/>
                <a:cs typeface="Times New Roman" panose="02020603050405020304" pitchFamily="18" charset="0"/>
              </a:rPr>
              <a:t>が主催するイベントです。</a:t>
            </a:r>
          </a:p>
        </p:txBody>
      </p:sp>
      <p:sp>
        <p:nvSpPr>
          <p:cNvPr id="22" name="テキスト ボックス 21">
            <a:extLst>
              <a:ext uri="{FF2B5EF4-FFF2-40B4-BE49-F238E27FC236}">
                <a16:creationId xmlns:a16="http://schemas.microsoft.com/office/drawing/2014/main" xmlns="" id="{49F9715C-6900-495A-B2FC-AF1B6C66AF08}"/>
              </a:ext>
            </a:extLst>
          </p:cNvPr>
          <p:cNvSpPr txBox="1"/>
          <p:nvPr/>
        </p:nvSpPr>
        <p:spPr>
          <a:xfrm>
            <a:off x="180790" y="7229307"/>
            <a:ext cx="7198094" cy="2031325"/>
          </a:xfrm>
          <a:prstGeom prst="rect">
            <a:avLst/>
          </a:prstGeom>
          <a:noFill/>
          <a:ln>
            <a:noFill/>
          </a:ln>
        </p:spPr>
        <p:txBody>
          <a:bodyPr wrap="square" rtlCol="0">
            <a:spAutoFit/>
          </a:bodyPr>
          <a:lstStyle/>
          <a:p>
            <a:r>
              <a:rPr lang="ja-JP" altLang="en-US" sz="1400" b="1" dirty="0">
                <a:solidFill>
                  <a:schemeClr val="accent4">
                    <a:lumMod val="20000"/>
                    <a:lumOff val="80000"/>
                  </a:schemeClr>
                </a:solidFill>
                <a:latin typeface="HGｺﾞｼｯｸM" panose="020B0609000000000000" pitchFamily="49" charset="-128"/>
                <a:ea typeface="HGｺﾞｼｯｸM" panose="020B0609000000000000" pitchFamily="49" charset="-128"/>
              </a:rPr>
              <a:t>●会場ご案内</a:t>
            </a:r>
            <a:endParaRPr lang="en-US" altLang="ja-JP" sz="1400" b="1" dirty="0">
              <a:solidFill>
                <a:schemeClr val="accent4">
                  <a:lumMod val="20000"/>
                  <a:lumOff val="80000"/>
                </a:schemeClr>
              </a:solidFill>
              <a:latin typeface="HGｺﾞｼｯｸM" panose="020B0609000000000000" pitchFamily="49" charset="-128"/>
              <a:ea typeface="HGｺﾞｼｯｸM" panose="020B0609000000000000" pitchFamily="49" charset="-128"/>
            </a:endParaRPr>
          </a:p>
          <a:p>
            <a:r>
              <a:rPr lang="ja-JP" altLang="en-US" sz="1400" b="1" dirty="0">
                <a:solidFill>
                  <a:schemeClr val="accent4">
                    <a:lumMod val="20000"/>
                    <a:lumOff val="80000"/>
                  </a:schemeClr>
                </a:solidFill>
                <a:latin typeface="HGｺﾞｼｯｸM" panose="020B0609000000000000" pitchFamily="49" charset="-128"/>
                <a:ea typeface="HGｺﾞｼｯｸM" panose="020B0609000000000000" pitchFamily="49" charset="-128"/>
              </a:rPr>
              <a:t>　①京都リサーチパーク</a:t>
            </a:r>
            <a:r>
              <a:rPr lang="ja-JP" altLang="en-US" sz="1400" b="1" dirty="0" smtClean="0">
                <a:solidFill>
                  <a:schemeClr val="accent4">
                    <a:lumMod val="20000"/>
                    <a:lumOff val="80000"/>
                  </a:schemeClr>
                </a:solidFill>
                <a:latin typeface="HGｺﾞｼｯｸM" panose="020B0609000000000000" pitchFamily="49" charset="-128"/>
                <a:ea typeface="HGｺﾞｼｯｸM" panose="020B0609000000000000" pitchFamily="49" charset="-128"/>
              </a:rPr>
              <a:t>「サイエンスセンタークラブ」</a:t>
            </a:r>
            <a:r>
              <a:rPr lang="ja-JP" altLang="en-US" sz="1400" b="1" dirty="0">
                <a:solidFill>
                  <a:schemeClr val="accent4">
                    <a:lumMod val="20000"/>
                    <a:lumOff val="80000"/>
                  </a:schemeClr>
                </a:solidFill>
                <a:latin typeface="HGｺﾞｼｯｸM" panose="020B0609000000000000" pitchFamily="49" charset="-128"/>
                <a:ea typeface="HGｺﾞｼｯｸM" panose="020B0609000000000000" pitchFamily="49" charset="-128"/>
              </a:rPr>
              <a:t>　</a:t>
            </a:r>
            <a:endParaRPr lang="en-US" altLang="ja-JP" sz="1400" b="1" dirty="0">
              <a:solidFill>
                <a:schemeClr val="accent4">
                  <a:lumMod val="20000"/>
                  <a:lumOff val="80000"/>
                </a:schemeClr>
              </a:solidFill>
              <a:latin typeface="HGｺﾞｼｯｸM" panose="020B0609000000000000" pitchFamily="49" charset="-128"/>
              <a:ea typeface="HGｺﾞｼｯｸM" panose="020B0609000000000000" pitchFamily="49" charset="-128"/>
            </a:endParaRPr>
          </a:p>
          <a:p>
            <a:r>
              <a:rPr lang="ja-JP" altLang="en-US" sz="1400" b="1" dirty="0">
                <a:solidFill>
                  <a:schemeClr val="accent4">
                    <a:lumMod val="20000"/>
                    <a:lumOff val="80000"/>
                  </a:schemeClr>
                </a:solidFill>
                <a:latin typeface="HGｺﾞｼｯｸM" panose="020B0609000000000000" pitchFamily="49" charset="-128"/>
                <a:ea typeface="HGｺﾞｼｯｸM" panose="020B0609000000000000" pitchFamily="49" charset="-128"/>
              </a:rPr>
              <a:t>　　</a:t>
            </a:r>
            <a:r>
              <a:rPr lang="ja-JP" altLang="en-US" sz="1400" b="1" dirty="0">
                <a:solidFill>
                  <a:schemeClr val="bg1"/>
                </a:solidFill>
                <a:latin typeface="HGｺﾞｼｯｸM" panose="020B0609000000000000" pitchFamily="49" charset="-128"/>
                <a:ea typeface="HGｺﾞｼｯｸM" panose="020B0609000000000000" pitchFamily="49" charset="-128"/>
              </a:rPr>
              <a:t>京都市下京区中堂寺南町</a:t>
            </a:r>
            <a:r>
              <a:rPr lang="en-US" altLang="ja-JP" sz="1400" b="1" dirty="0" smtClean="0">
                <a:solidFill>
                  <a:schemeClr val="bg1"/>
                </a:solidFill>
                <a:latin typeface="HGｺﾞｼｯｸM" panose="020B0609000000000000" pitchFamily="49" charset="-128"/>
                <a:ea typeface="HGｺﾞｼｯｸM" panose="020B0609000000000000" pitchFamily="49" charset="-128"/>
              </a:rPr>
              <a:t>134</a:t>
            </a:r>
            <a:r>
              <a:rPr lang="ja-JP" altLang="en-US" sz="1400" b="1" dirty="0">
                <a:solidFill>
                  <a:schemeClr val="bg1"/>
                </a:solidFill>
                <a:latin typeface="HGｺﾞｼｯｸM" panose="020B0609000000000000" pitchFamily="49" charset="-128"/>
                <a:ea typeface="HGｺﾞｼｯｸM" panose="020B0609000000000000" pitchFamily="49" charset="-128"/>
              </a:rPr>
              <a:t> </a:t>
            </a:r>
            <a:r>
              <a:rPr lang="en-US" altLang="ja-JP" sz="1400" b="1" dirty="0" smtClean="0">
                <a:solidFill>
                  <a:schemeClr val="bg1"/>
                </a:solidFill>
                <a:latin typeface="HGｺﾞｼｯｸM" panose="020B0609000000000000" pitchFamily="49" charset="-128"/>
                <a:ea typeface="HGｺﾞｼｯｸM" panose="020B0609000000000000" pitchFamily="49" charset="-128"/>
              </a:rPr>
              <a:t>1</a:t>
            </a:r>
            <a:r>
              <a:rPr lang="ja-JP" altLang="en-US" sz="1400" b="1" dirty="0" smtClean="0">
                <a:solidFill>
                  <a:schemeClr val="bg1"/>
                </a:solidFill>
                <a:latin typeface="HGｺﾞｼｯｸM" panose="020B0609000000000000" pitchFamily="49" charset="-128"/>
                <a:ea typeface="HGｺﾞｼｯｸM" panose="020B0609000000000000" pitchFamily="49" charset="-128"/>
              </a:rPr>
              <a:t>号館</a:t>
            </a:r>
            <a:r>
              <a:rPr lang="en-US" altLang="ja-JP" sz="1400" b="1" dirty="0" smtClean="0">
                <a:solidFill>
                  <a:schemeClr val="bg1"/>
                </a:solidFill>
                <a:latin typeface="HGｺﾞｼｯｸM" panose="020B0609000000000000" pitchFamily="49" charset="-128"/>
                <a:ea typeface="HGｺﾞｼｯｸM" panose="020B0609000000000000" pitchFamily="49" charset="-128"/>
              </a:rPr>
              <a:t>2</a:t>
            </a:r>
            <a:r>
              <a:rPr lang="ja-JP" altLang="en-US" sz="1400" b="1" dirty="0" smtClean="0">
                <a:solidFill>
                  <a:schemeClr val="bg1"/>
                </a:solidFill>
                <a:latin typeface="HGｺﾞｼｯｸM" panose="020B0609000000000000" pitchFamily="49" charset="-128"/>
                <a:ea typeface="HGｺﾞｼｯｸM" panose="020B0609000000000000" pitchFamily="49" charset="-128"/>
              </a:rPr>
              <a:t>階</a:t>
            </a:r>
            <a:endParaRPr lang="en-US" altLang="ja-JP" sz="1400" b="1" dirty="0">
              <a:solidFill>
                <a:srgbClr val="FF0000"/>
              </a:solidFill>
              <a:latin typeface="HGｺﾞｼｯｸM" panose="020B0609000000000000" pitchFamily="49" charset="-128"/>
              <a:ea typeface="HGｺﾞｼｯｸM" panose="020B0609000000000000" pitchFamily="49" charset="-128"/>
            </a:endParaRPr>
          </a:p>
          <a:p>
            <a:r>
              <a:rPr lang="ja-JP" altLang="en-US" sz="1400" b="1" dirty="0">
                <a:solidFill>
                  <a:schemeClr val="accent4">
                    <a:lumMod val="20000"/>
                    <a:lumOff val="80000"/>
                  </a:schemeClr>
                </a:solidFill>
                <a:latin typeface="HGｺﾞｼｯｸM" panose="020B0609000000000000" pitchFamily="49" charset="-128"/>
                <a:ea typeface="HGｺﾞｼｯｸM" panose="020B0609000000000000" pitchFamily="49" charset="-128"/>
              </a:rPr>
              <a:t>　</a:t>
            </a:r>
            <a:r>
              <a:rPr lang="en-US" altLang="ja-JP" sz="1200" dirty="0">
                <a:solidFill>
                  <a:schemeClr val="bg1"/>
                </a:solidFill>
                <a:latin typeface="HGｺﾞｼｯｸM" panose="020B0609000000000000" pitchFamily="49" charset="-128"/>
                <a:ea typeface="HGｺﾞｼｯｸM" panose="020B0609000000000000" pitchFamily="49" charset="-128"/>
              </a:rPr>
              <a:t>※</a:t>
            </a:r>
            <a:r>
              <a:rPr lang="ja-JP" altLang="en-US" sz="1200" dirty="0">
                <a:solidFill>
                  <a:schemeClr val="bg1"/>
                </a:solidFill>
                <a:latin typeface="HGｺﾞｼｯｸM" panose="020B0609000000000000" pitchFamily="49" charset="-128"/>
                <a:ea typeface="HGｺﾞｼｯｸM" panose="020B0609000000000000" pitchFamily="49" charset="-128"/>
              </a:rPr>
              <a:t>当日はマスク着用の上、こまめな手洗い・手指消毒に</a:t>
            </a:r>
            <a:endParaRPr lang="en-US" altLang="ja-JP" sz="1200" dirty="0">
              <a:solidFill>
                <a:schemeClr val="bg1"/>
              </a:solidFill>
              <a:latin typeface="HGｺﾞｼｯｸM" panose="020B0609000000000000" pitchFamily="49" charset="-128"/>
              <a:ea typeface="HGｺﾞｼｯｸM" panose="020B0609000000000000" pitchFamily="49" charset="-128"/>
            </a:endParaRPr>
          </a:p>
          <a:p>
            <a:r>
              <a:rPr lang="ja-JP" altLang="en-US" sz="1200" dirty="0">
                <a:solidFill>
                  <a:schemeClr val="bg1"/>
                </a:solidFill>
                <a:latin typeface="HGｺﾞｼｯｸM" panose="020B0609000000000000" pitchFamily="49" charset="-128"/>
                <a:ea typeface="HGｺﾞｼｯｸM" panose="020B0609000000000000" pitchFamily="49" charset="-128"/>
              </a:rPr>
              <a:t>　　ご協力くださいますようよろしくお願いします。</a:t>
            </a:r>
            <a:endParaRPr lang="en-US" altLang="ja-JP" sz="1200" dirty="0">
              <a:solidFill>
                <a:schemeClr val="bg1"/>
              </a:solidFill>
              <a:latin typeface="HGｺﾞｼｯｸM" panose="020B0609000000000000" pitchFamily="49" charset="-128"/>
              <a:ea typeface="HGｺﾞｼｯｸM" panose="020B0609000000000000" pitchFamily="49" charset="-128"/>
            </a:endParaRPr>
          </a:p>
          <a:p>
            <a:r>
              <a:rPr lang="ja-JP" altLang="en-US" sz="1400" b="1" dirty="0">
                <a:solidFill>
                  <a:schemeClr val="accent4">
                    <a:lumMod val="20000"/>
                    <a:lumOff val="80000"/>
                  </a:schemeClr>
                </a:solidFill>
                <a:latin typeface="HGｺﾞｼｯｸM" panose="020B0609000000000000" pitchFamily="49" charset="-128"/>
                <a:ea typeface="HGｺﾞｼｯｸM" panose="020B0609000000000000" pitchFamily="49" charset="-128"/>
              </a:rPr>
              <a:t>　</a:t>
            </a:r>
            <a:endParaRPr lang="en-US" altLang="ja-JP" sz="1400" b="1" dirty="0">
              <a:solidFill>
                <a:schemeClr val="accent4">
                  <a:lumMod val="20000"/>
                  <a:lumOff val="80000"/>
                </a:schemeClr>
              </a:solidFill>
              <a:latin typeface="HGｺﾞｼｯｸM" panose="020B0609000000000000" pitchFamily="49" charset="-128"/>
              <a:ea typeface="HGｺﾞｼｯｸM" panose="020B0609000000000000" pitchFamily="49" charset="-128"/>
            </a:endParaRPr>
          </a:p>
          <a:p>
            <a:r>
              <a:rPr lang="ja-JP" altLang="en-US" sz="1400" b="1" dirty="0">
                <a:solidFill>
                  <a:schemeClr val="accent4">
                    <a:lumMod val="20000"/>
                    <a:lumOff val="80000"/>
                  </a:schemeClr>
                </a:solidFill>
                <a:latin typeface="HGｺﾞｼｯｸM" panose="020B0609000000000000" pitchFamily="49" charset="-128"/>
                <a:ea typeface="HGｺﾞｼｯｸM" panose="020B0609000000000000" pitchFamily="49" charset="-128"/>
              </a:rPr>
              <a:t>　②オンライン（</a:t>
            </a:r>
            <a:r>
              <a:rPr lang="en-US" altLang="ja-JP" sz="1400" b="1" dirty="0">
                <a:solidFill>
                  <a:schemeClr val="accent4">
                    <a:lumMod val="20000"/>
                    <a:lumOff val="80000"/>
                  </a:schemeClr>
                </a:solidFill>
                <a:latin typeface="HGｺﾞｼｯｸM" panose="020B0609000000000000" pitchFamily="49" charset="-128"/>
                <a:ea typeface="HGｺﾞｼｯｸM" panose="020B0609000000000000" pitchFamily="49" charset="-128"/>
              </a:rPr>
              <a:t>ZOOM</a:t>
            </a:r>
            <a:r>
              <a:rPr lang="ja-JP" altLang="en-US" sz="1400" b="1" dirty="0">
                <a:solidFill>
                  <a:schemeClr val="accent4">
                    <a:lumMod val="20000"/>
                    <a:lumOff val="80000"/>
                  </a:schemeClr>
                </a:solidFill>
                <a:latin typeface="HGｺﾞｼｯｸM" panose="020B0609000000000000" pitchFamily="49" charset="-128"/>
                <a:ea typeface="HGｺﾞｼｯｸM" panose="020B0609000000000000" pitchFamily="49" charset="-128"/>
              </a:rPr>
              <a:t>）</a:t>
            </a:r>
            <a:r>
              <a:rPr lang="en-US" altLang="ja-JP" sz="1400" b="1" dirty="0">
                <a:solidFill>
                  <a:schemeClr val="accent4">
                    <a:lumMod val="20000"/>
                    <a:lumOff val="80000"/>
                  </a:schemeClr>
                </a:solidFill>
                <a:latin typeface="HGｺﾞｼｯｸM" panose="020B0609000000000000" pitchFamily="49" charset="-128"/>
                <a:ea typeface="HGｺﾞｼｯｸM" panose="020B0609000000000000" pitchFamily="49" charset="-128"/>
              </a:rPr>
              <a:t> </a:t>
            </a:r>
          </a:p>
          <a:p>
            <a:r>
              <a:rPr lang="ja-JP" altLang="en-US" sz="1600" b="1" dirty="0">
                <a:solidFill>
                  <a:schemeClr val="accent4">
                    <a:lumMod val="20000"/>
                    <a:lumOff val="80000"/>
                  </a:schemeClr>
                </a:solidFill>
                <a:effectLst/>
                <a:latin typeface="HGｺﾞｼｯｸM" panose="020B0609000000000000" pitchFamily="49" charset="-128"/>
                <a:ea typeface="HGｺﾞｼｯｸM" panose="020B0609000000000000" pitchFamily="49" charset="-128"/>
                <a:cs typeface="Times New Roman" panose="02020603050405020304" pitchFamily="18" charset="0"/>
              </a:rPr>
              <a:t>　</a:t>
            </a:r>
            <a:r>
              <a:rPr lang="ja-JP" altLang="ja-JP" sz="1200" dirty="0">
                <a:solidFill>
                  <a:schemeClr val="bg1"/>
                </a:solidFill>
                <a:effectLst/>
                <a:latin typeface="HGｺﾞｼｯｸM" panose="020B0609000000000000" pitchFamily="49" charset="-128"/>
                <a:ea typeface="HGｺﾞｼｯｸM" panose="020B0609000000000000" pitchFamily="49" charset="-128"/>
                <a:cs typeface="Times New Roman" panose="02020603050405020304" pitchFamily="18" charset="0"/>
              </a:rPr>
              <a:t>※お申込みいただいた方には、別途</a:t>
            </a:r>
            <a:r>
              <a:rPr lang="en-US" altLang="ja-JP" sz="1200" dirty="0">
                <a:solidFill>
                  <a:schemeClr val="bg1"/>
                </a:solidFill>
                <a:effectLst/>
                <a:latin typeface="HGｺﾞｼｯｸM" panose="020B0609000000000000" pitchFamily="49" charset="-128"/>
                <a:ea typeface="HGｺﾞｼｯｸM" panose="020B0609000000000000" pitchFamily="49" charset="-128"/>
                <a:cs typeface="Times New Roman" panose="02020603050405020304" pitchFamily="18" charset="0"/>
              </a:rPr>
              <a:t>zoom</a:t>
            </a:r>
            <a:r>
              <a:rPr lang="ja-JP" altLang="ja-JP" sz="1200" dirty="0">
                <a:solidFill>
                  <a:schemeClr val="bg1"/>
                </a:solidFill>
                <a:effectLst/>
                <a:latin typeface="HGｺﾞｼｯｸM" panose="020B0609000000000000" pitchFamily="49" charset="-128"/>
                <a:ea typeface="HGｺﾞｼｯｸM" panose="020B0609000000000000" pitchFamily="49" charset="-128"/>
                <a:cs typeface="Times New Roman" panose="02020603050405020304" pitchFamily="18" charset="0"/>
              </a:rPr>
              <a:t>ミーティングの</a:t>
            </a:r>
            <a:r>
              <a:rPr lang="en-US" altLang="ja-JP" sz="1200" dirty="0">
                <a:solidFill>
                  <a:schemeClr val="bg1"/>
                </a:solidFill>
                <a:effectLst/>
                <a:latin typeface="HGｺﾞｼｯｸM" panose="020B0609000000000000" pitchFamily="49" charset="-128"/>
                <a:ea typeface="HGｺﾞｼｯｸM" panose="020B0609000000000000" pitchFamily="49" charset="-128"/>
                <a:cs typeface="Times New Roman" panose="02020603050405020304" pitchFamily="18" charset="0"/>
              </a:rPr>
              <a:t>URL</a:t>
            </a:r>
            <a:r>
              <a:rPr lang="ja-JP" altLang="ja-JP" sz="1200" dirty="0">
                <a:solidFill>
                  <a:schemeClr val="bg1"/>
                </a:solidFill>
                <a:effectLst/>
                <a:latin typeface="HGｺﾞｼｯｸM" panose="020B0609000000000000" pitchFamily="49" charset="-128"/>
                <a:ea typeface="HGｺﾞｼｯｸM" panose="020B0609000000000000" pitchFamily="49" charset="-128"/>
                <a:cs typeface="Times New Roman" panose="02020603050405020304" pitchFamily="18" charset="0"/>
              </a:rPr>
              <a:t>を</a:t>
            </a:r>
            <a:endParaRPr lang="en-US" altLang="ja-JP" sz="1200" dirty="0">
              <a:solidFill>
                <a:schemeClr val="bg1"/>
              </a:solidFill>
              <a:effectLst/>
              <a:latin typeface="HGｺﾞｼｯｸM" panose="020B0609000000000000" pitchFamily="49" charset="-128"/>
              <a:ea typeface="HGｺﾞｼｯｸM" panose="020B0609000000000000" pitchFamily="49" charset="-128"/>
              <a:cs typeface="Times New Roman" panose="02020603050405020304" pitchFamily="18" charset="0"/>
            </a:endParaRPr>
          </a:p>
          <a:p>
            <a:r>
              <a:rPr lang="ja-JP" altLang="en-US" sz="1200" dirty="0">
                <a:solidFill>
                  <a:schemeClr val="bg1"/>
                </a:solidFill>
                <a:latin typeface="HGｺﾞｼｯｸM" panose="020B0609000000000000" pitchFamily="49" charset="-128"/>
                <a:ea typeface="HGｺﾞｼｯｸM" panose="020B0609000000000000" pitchFamily="49" charset="-128"/>
                <a:cs typeface="Times New Roman" panose="02020603050405020304" pitchFamily="18" charset="0"/>
              </a:rPr>
              <a:t>　　</a:t>
            </a:r>
            <a:r>
              <a:rPr lang="ja-JP" altLang="ja-JP" sz="1200" dirty="0">
                <a:solidFill>
                  <a:schemeClr val="bg1"/>
                </a:solidFill>
                <a:effectLst/>
                <a:latin typeface="HGｺﾞｼｯｸM" panose="020B0609000000000000" pitchFamily="49" charset="-128"/>
                <a:ea typeface="HGｺﾞｼｯｸM" panose="020B0609000000000000" pitchFamily="49" charset="-128"/>
                <a:cs typeface="Times New Roman" panose="02020603050405020304" pitchFamily="18" charset="0"/>
              </a:rPr>
              <a:t>ご送付いたします。</a:t>
            </a:r>
            <a:r>
              <a:rPr lang="ja-JP" altLang="en-US" sz="1400" b="1" dirty="0">
                <a:solidFill>
                  <a:schemeClr val="bg1"/>
                </a:solidFill>
                <a:latin typeface="HGｺﾞｼｯｸM" panose="020B0609000000000000" pitchFamily="49" charset="-128"/>
                <a:ea typeface="HGｺﾞｼｯｸM" panose="020B0609000000000000" pitchFamily="49" charset="-128"/>
              </a:rPr>
              <a:t>　</a:t>
            </a:r>
            <a:endParaRPr lang="en-US" altLang="ja-JP" sz="1400" b="1" dirty="0">
              <a:solidFill>
                <a:schemeClr val="bg1"/>
              </a:solidFill>
              <a:latin typeface="HGｺﾞｼｯｸM" panose="020B0609000000000000" pitchFamily="49" charset="-128"/>
              <a:ea typeface="HGｺﾞｼｯｸM" panose="020B0609000000000000" pitchFamily="49" charset="-128"/>
            </a:endParaRPr>
          </a:p>
        </p:txBody>
      </p:sp>
      <p:sp>
        <p:nvSpPr>
          <p:cNvPr id="24" name="テキスト ボックス 23">
            <a:extLst>
              <a:ext uri="{FF2B5EF4-FFF2-40B4-BE49-F238E27FC236}">
                <a16:creationId xmlns:a16="http://schemas.microsoft.com/office/drawing/2014/main" xmlns="" id="{42DBB957-D1EF-4107-8262-8AB3DFA28A34}"/>
              </a:ext>
            </a:extLst>
          </p:cNvPr>
          <p:cNvSpPr txBox="1"/>
          <p:nvPr/>
        </p:nvSpPr>
        <p:spPr>
          <a:xfrm>
            <a:off x="180790" y="9492142"/>
            <a:ext cx="6653217" cy="707886"/>
          </a:xfrm>
          <a:prstGeom prst="rect">
            <a:avLst/>
          </a:prstGeom>
          <a:noFill/>
          <a:ln>
            <a:noFill/>
          </a:ln>
        </p:spPr>
        <p:txBody>
          <a:bodyPr wrap="square" rtlCol="0">
            <a:spAutoFit/>
          </a:bodyPr>
          <a:lstStyle/>
          <a:p>
            <a:r>
              <a:rPr lang="ja-JP" altLang="en-US" sz="1400" b="1" dirty="0">
                <a:solidFill>
                  <a:schemeClr val="accent4">
                    <a:lumMod val="20000"/>
                    <a:lumOff val="80000"/>
                  </a:schemeClr>
                </a:solidFill>
                <a:latin typeface="HGｺﾞｼｯｸM" panose="020B0609000000000000" pitchFamily="49" charset="-128"/>
                <a:ea typeface="HGｺﾞｼｯｸM" panose="020B0609000000000000" pitchFamily="49" charset="-128"/>
              </a:rPr>
              <a:t>●今後の予定</a:t>
            </a:r>
            <a:r>
              <a:rPr lang="ja-JP" altLang="ja-JP" sz="1100" dirty="0">
                <a:solidFill>
                  <a:schemeClr val="bg1"/>
                </a:solidFill>
                <a:latin typeface="HGｺﾞｼｯｸM" panose="020B0609000000000000" pitchFamily="49" charset="-128"/>
                <a:ea typeface="HGｺﾞｼｯｸM" panose="020B0609000000000000" pitchFamily="49" charset="-128"/>
              </a:rPr>
              <a:t>（予告なく変更する場合があります。</a:t>
            </a:r>
            <a:r>
              <a:rPr lang="ja-JP" altLang="en-US" sz="1100" dirty="0">
                <a:solidFill>
                  <a:schemeClr val="bg1"/>
                </a:solidFill>
                <a:latin typeface="HGｺﾞｼｯｸM" panose="020B0609000000000000" pitchFamily="49" charset="-128"/>
                <a:ea typeface="HGｺﾞｼｯｸM" panose="020B0609000000000000" pitchFamily="49" charset="-128"/>
              </a:rPr>
              <a:t>予</a:t>
            </a:r>
            <a:r>
              <a:rPr lang="ja-JP" altLang="ja-JP" sz="1100" dirty="0">
                <a:solidFill>
                  <a:schemeClr val="bg1"/>
                </a:solidFill>
                <a:latin typeface="HGｺﾞｼｯｸM" panose="020B0609000000000000" pitchFamily="49" charset="-128"/>
                <a:ea typeface="HGｺﾞｼｯｸM" panose="020B0609000000000000" pitchFamily="49" charset="-128"/>
              </a:rPr>
              <a:t>めご了承ください</a:t>
            </a:r>
            <a:r>
              <a:rPr lang="ja-JP" altLang="en-US" sz="1100" dirty="0">
                <a:solidFill>
                  <a:schemeClr val="bg1"/>
                </a:solidFill>
                <a:latin typeface="HGｺﾞｼｯｸM" panose="020B0609000000000000" pitchFamily="49" charset="-128"/>
                <a:ea typeface="HGｺﾞｼｯｸM" panose="020B0609000000000000" pitchFamily="49" charset="-128"/>
              </a:rPr>
              <a:t>。）</a:t>
            </a:r>
            <a:endParaRPr lang="en-US" altLang="ja-JP" sz="1100" dirty="0">
              <a:solidFill>
                <a:schemeClr val="bg1"/>
              </a:solidFill>
              <a:latin typeface="HGｺﾞｼｯｸM" panose="020B0609000000000000" pitchFamily="49" charset="-128"/>
              <a:ea typeface="HGｺﾞｼｯｸM" panose="020B0609000000000000" pitchFamily="49" charset="-128"/>
            </a:endParaRPr>
          </a:p>
          <a:p>
            <a:r>
              <a:rPr lang="ja-JP" altLang="en-US" sz="1200" b="1" dirty="0">
                <a:solidFill>
                  <a:schemeClr val="bg1"/>
                </a:solidFill>
                <a:latin typeface="HGｺﾞｼｯｸM" panose="020B0609000000000000" pitchFamily="49" charset="-128"/>
                <a:ea typeface="HGｺﾞｼｯｸM" panose="020B0609000000000000" pitchFamily="49" charset="-128"/>
              </a:rPr>
              <a:t>　</a:t>
            </a:r>
            <a:r>
              <a:rPr lang="ja-JP" altLang="en-US" sz="1200" dirty="0">
                <a:solidFill>
                  <a:schemeClr val="bg1"/>
                </a:solidFill>
                <a:latin typeface="HGｺﾞｼｯｸM" panose="020B0609000000000000" pitchFamily="49" charset="-128"/>
                <a:ea typeface="HGｺﾞｼｯｸM" panose="020B0609000000000000" pitchFamily="49" charset="-128"/>
              </a:rPr>
              <a:t>今後のふれデミックカフェ＠</a:t>
            </a:r>
            <a:r>
              <a:rPr lang="en-US" altLang="ja-JP" sz="1200" dirty="0">
                <a:solidFill>
                  <a:schemeClr val="bg1"/>
                </a:solidFill>
                <a:latin typeface="HGｺﾞｼｯｸM" panose="020B0609000000000000" pitchFamily="49" charset="-128"/>
                <a:ea typeface="HGｺﾞｼｯｸM" panose="020B0609000000000000" pitchFamily="49" charset="-128"/>
              </a:rPr>
              <a:t>KRP with</a:t>
            </a:r>
            <a:r>
              <a:rPr lang="ja-JP" altLang="en-US" sz="1200" dirty="0">
                <a:solidFill>
                  <a:schemeClr val="bg1"/>
                </a:solidFill>
                <a:latin typeface="HGｺﾞｼｯｸM" panose="020B0609000000000000" pitchFamily="49" charset="-128"/>
                <a:ea typeface="HGｺﾞｼｯｸM" panose="020B0609000000000000" pitchFamily="49" charset="-128"/>
              </a:rPr>
              <a:t>京大オリジナルもご期待下さい。</a:t>
            </a:r>
            <a:endParaRPr lang="en-US" altLang="ja-JP" sz="1200" dirty="0">
              <a:solidFill>
                <a:schemeClr val="bg1"/>
              </a:solidFill>
              <a:latin typeface="HGｺﾞｼｯｸM" panose="020B0609000000000000" pitchFamily="49" charset="-128"/>
              <a:ea typeface="HGｺﾞｼｯｸM" panose="020B0609000000000000" pitchFamily="49" charset="-128"/>
            </a:endParaRPr>
          </a:p>
          <a:p>
            <a:r>
              <a:rPr lang="ja-JP" altLang="en-US" sz="1400" b="1" dirty="0">
                <a:solidFill>
                  <a:schemeClr val="bg1">
                    <a:lumMod val="95000"/>
                  </a:schemeClr>
                </a:solidFill>
                <a:latin typeface="HGｺﾞｼｯｸM" panose="020B0609000000000000" pitchFamily="49" charset="-128"/>
                <a:ea typeface="HGｺﾞｼｯｸM" panose="020B0609000000000000" pitchFamily="49" charset="-128"/>
              </a:rPr>
              <a:t>　第</a:t>
            </a:r>
            <a:r>
              <a:rPr lang="en-US" altLang="ja-JP" sz="1400" b="1" dirty="0">
                <a:solidFill>
                  <a:schemeClr val="bg1">
                    <a:lumMod val="95000"/>
                  </a:schemeClr>
                </a:solidFill>
                <a:latin typeface="HGｺﾞｼｯｸM" panose="020B0609000000000000" pitchFamily="49" charset="-128"/>
                <a:ea typeface="HGｺﾞｼｯｸM" panose="020B0609000000000000" pitchFamily="49" charset="-128"/>
              </a:rPr>
              <a:t>19</a:t>
            </a:r>
            <a:r>
              <a:rPr lang="ja-JP" altLang="en-US" sz="1400" b="1" dirty="0">
                <a:solidFill>
                  <a:schemeClr val="bg1">
                    <a:lumMod val="95000"/>
                  </a:schemeClr>
                </a:solidFill>
                <a:latin typeface="HGｺﾞｼｯｸM" panose="020B0609000000000000" pitchFamily="49" charset="-128"/>
                <a:ea typeface="HGｺﾞｼｯｸM" panose="020B0609000000000000" pitchFamily="49" charset="-128"/>
              </a:rPr>
              <a:t>回：</a:t>
            </a:r>
            <a:r>
              <a:rPr lang="en-US" altLang="ja-JP" sz="1400" b="1" dirty="0">
                <a:solidFill>
                  <a:schemeClr val="bg1">
                    <a:lumMod val="95000"/>
                  </a:schemeClr>
                </a:solidFill>
                <a:latin typeface="HGｺﾞｼｯｸM" panose="020B0609000000000000" pitchFamily="49" charset="-128"/>
                <a:ea typeface="HGｺﾞｼｯｸM" panose="020B0609000000000000" pitchFamily="49" charset="-128"/>
              </a:rPr>
              <a:t>3</a:t>
            </a:r>
            <a:r>
              <a:rPr lang="ja-JP" altLang="en-US" sz="1400" b="1" dirty="0">
                <a:solidFill>
                  <a:schemeClr val="bg1">
                    <a:lumMod val="95000"/>
                  </a:schemeClr>
                </a:solidFill>
                <a:latin typeface="HGｺﾞｼｯｸM" panose="020B0609000000000000" pitchFamily="49" charset="-128"/>
                <a:ea typeface="HGｺﾞｼｯｸM" panose="020B0609000000000000" pitchFamily="49" charset="-128"/>
              </a:rPr>
              <a:t>月</a:t>
            </a:r>
            <a:r>
              <a:rPr lang="en-US" altLang="ja-JP" sz="1400" b="1" dirty="0">
                <a:solidFill>
                  <a:schemeClr val="bg1">
                    <a:lumMod val="95000"/>
                  </a:schemeClr>
                </a:solidFill>
                <a:latin typeface="HGｺﾞｼｯｸM" panose="020B0609000000000000" pitchFamily="49" charset="-128"/>
                <a:ea typeface="HGｺﾞｼｯｸM" panose="020B0609000000000000" pitchFamily="49" charset="-128"/>
              </a:rPr>
              <a:t>18</a:t>
            </a:r>
            <a:r>
              <a:rPr lang="ja-JP" altLang="en-US" sz="1400" b="1" dirty="0">
                <a:solidFill>
                  <a:schemeClr val="bg1">
                    <a:lumMod val="95000"/>
                  </a:schemeClr>
                </a:solidFill>
                <a:latin typeface="HGｺﾞｼｯｸM" panose="020B0609000000000000" pitchFamily="49" charset="-128"/>
                <a:ea typeface="HGｺﾞｼｯｸM" panose="020B0609000000000000" pitchFamily="49" charset="-128"/>
              </a:rPr>
              <a:t>日（金）</a:t>
            </a:r>
            <a:endParaRPr lang="en-US" altLang="ja-JP" sz="1400" b="1" dirty="0">
              <a:solidFill>
                <a:schemeClr val="bg1">
                  <a:lumMod val="95000"/>
                </a:schemeClr>
              </a:solidFill>
              <a:latin typeface="HGｺﾞｼｯｸM" panose="020B0609000000000000" pitchFamily="49" charset="-128"/>
              <a:ea typeface="HGｺﾞｼｯｸM" panose="020B0609000000000000" pitchFamily="49" charset="-128"/>
            </a:endParaRPr>
          </a:p>
        </p:txBody>
      </p:sp>
      <p:sp>
        <p:nvSpPr>
          <p:cNvPr id="18" name="テキスト ボックス 17">
            <a:extLst>
              <a:ext uri="{FF2B5EF4-FFF2-40B4-BE49-F238E27FC236}">
                <a16:creationId xmlns:a16="http://schemas.microsoft.com/office/drawing/2014/main" xmlns="" id="{CC4B0E2E-2357-4B40-B575-608D3470845B}"/>
              </a:ext>
            </a:extLst>
          </p:cNvPr>
          <p:cNvSpPr txBox="1"/>
          <p:nvPr/>
        </p:nvSpPr>
        <p:spPr>
          <a:xfrm>
            <a:off x="197748" y="652928"/>
            <a:ext cx="7872195" cy="800219"/>
          </a:xfrm>
          <a:prstGeom prst="rect">
            <a:avLst/>
          </a:prstGeom>
          <a:noFill/>
        </p:spPr>
        <p:txBody>
          <a:bodyPr wrap="square" rtlCol="0">
            <a:spAutoFit/>
          </a:bodyPr>
          <a:lstStyle/>
          <a:p>
            <a:r>
              <a:rPr kumimoji="1" lang="ja-JP" altLang="en-US" sz="2300" b="1" dirty="0">
                <a:solidFill>
                  <a:schemeClr val="accent4">
                    <a:lumMod val="20000"/>
                    <a:lumOff val="80000"/>
                  </a:schemeClr>
                </a:solidFill>
                <a:latin typeface="HGｺﾞｼｯｸM" panose="020B0609000000000000" pitchFamily="49" charset="-128"/>
                <a:ea typeface="HGｺﾞｼｯｸM" panose="020B0609000000000000" pitchFamily="49" charset="-128"/>
              </a:rPr>
              <a:t>第</a:t>
            </a:r>
            <a:r>
              <a:rPr kumimoji="1" lang="en-US" altLang="ja-JP" sz="2300" b="1" dirty="0">
                <a:solidFill>
                  <a:schemeClr val="accent4">
                    <a:lumMod val="20000"/>
                    <a:lumOff val="80000"/>
                  </a:schemeClr>
                </a:solidFill>
                <a:latin typeface="HGｺﾞｼｯｸM" panose="020B0609000000000000" pitchFamily="49" charset="-128"/>
                <a:ea typeface="HGｺﾞｼｯｸM" panose="020B0609000000000000" pitchFamily="49" charset="-128"/>
              </a:rPr>
              <a:t>18</a:t>
            </a:r>
            <a:r>
              <a:rPr kumimoji="1" lang="ja-JP" altLang="en-US" sz="2300" b="1" dirty="0">
                <a:solidFill>
                  <a:schemeClr val="accent4">
                    <a:lumMod val="20000"/>
                    <a:lumOff val="80000"/>
                  </a:schemeClr>
                </a:solidFill>
                <a:latin typeface="HGｺﾞｼｯｸM" panose="020B0609000000000000" pitchFamily="49" charset="-128"/>
                <a:ea typeface="HGｺﾞｼｯｸM" panose="020B0609000000000000" pitchFamily="49" charset="-128"/>
              </a:rPr>
              <a:t>回　</a:t>
            </a:r>
            <a:endParaRPr kumimoji="1" lang="en-US" altLang="ja-JP" sz="2300" b="1" dirty="0">
              <a:solidFill>
                <a:schemeClr val="accent4">
                  <a:lumMod val="20000"/>
                  <a:lumOff val="80000"/>
                </a:schemeClr>
              </a:solidFill>
              <a:latin typeface="HGｺﾞｼｯｸM" panose="020B0609000000000000" pitchFamily="49" charset="-128"/>
              <a:ea typeface="HGｺﾞｼｯｸM" panose="020B0609000000000000" pitchFamily="49" charset="-128"/>
            </a:endParaRPr>
          </a:p>
          <a:p>
            <a:r>
              <a:rPr kumimoji="1" lang="ja-JP" altLang="en-US" sz="2300" b="1" i="0" dirty="0">
                <a:solidFill>
                  <a:schemeClr val="accent4">
                    <a:lumMod val="20000"/>
                    <a:lumOff val="80000"/>
                  </a:schemeClr>
                </a:solidFill>
                <a:effectLst/>
                <a:latin typeface="HGｺﾞｼｯｸM" panose="020B0609000000000000" pitchFamily="49" charset="-128"/>
                <a:ea typeface="HGｺﾞｼｯｸM" panose="020B0609000000000000" pitchFamily="49" charset="-128"/>
              </a:rPr>
              <a:t>　</a:t>
            </a:r>
            <a:r>
              <a:rPr kumimoji="1" lang="ja-JP" altLang="en-US" sz="2300" b="1" i="0" dirty="0">
                <a:solidFill>
                  <a:schemeClr val="accent4">
                    <a:lumMod val="20000"/>
                    <a:lumOff val="80000"/>
                  </a:schemeClr>
                </a:solidFill>
                <a:latin typeface="HGｺﾞｼｯｸM" panose="020B0609000000000000" pitchFamily="49" charset="-128"/>
                <a:ea typeface="HGｺﾞｼｯｸM" panose="020B0609000000000000" pitchFamily="49" charset="-128"/>
                <a:cs typeface="Times New Roman" panose="02020603050405020304" pitchFamily="18" charset="0"/>
              </a:rPr>
              <a:t>寺川 達郎 </a:t>
            </a:r>
            <a:r>
              <a:rPr lang="ja-JP" altLang="en-US" sz="2300" b="0" i="0" dirty="0">
                <a:solidFill>
                  <a:schemeClr val="accent4">
                    <a:lumMod val="20000"/>
                    <a:lumOff val="80000"/>
                  </a:schemeClr>
                </a:solidFill>
                <a:effectLst/>
                <a:latin typeface="HGｺﾞｼｯｸM" panose="020B0609000000000000" pitchFamily="49" charset="-128"/>
                <a:ea typeface="HGｺﾞｼｯｸM" panose="020B0609000000000000" pitchFamily="49" charset="-128"/>
              </a:rPr>
              <a:t>助教</a:t>
            </a:r>
            <a:r>
              <a:rPr kumimoji="1" lang="ja-JP" altLang="en-US" sz="2300" b="1" dirty="0">
                <a:solidFill>
                  <a:schemeClr val="accent4">
                    <a:lumMod val="20000"/>
                    <a:lumOff val="80000"/>
                  </a:schemeClr>
                </a:solidFill>
                <a:latin typeface="HGｺﾞｼｯｸM" panose="020B0609000000000000" pitchFamily="49" charset="-128"/>
                <a:ea typeface="HGｺﾞｼｯｸM" panose="020B0609000000000000" pitchFamily="49" charset="-128"/>
              </a:rPr>
              <a:t>（京都大学大学院工学研究科</a:t>
            </a:r>
            <a:r>
              <a:rPr lang="ja-JP" altLang="en-US" sz="2300" b="1" dirty="0">
                <a:solidFill>
                  <a:schemeClr val="accent4">
                    <a:lumMod val="20000"/>
                    <a:lumOff val="80000"/>
                  </a:schemeClr>
                </a:solidFill>
                <a:latin typeface="HGｺﾞｼｯｸM" panose="020B0609000000000000" pitchFamily="49" charset="-128"/>
                <a:ea typeface="HGｺﾞｼｯｸM" panose="020B0609000000000000" pitchFamily="49" charset="-128"/>
              </a:rPr>
              <a:t>）</a:t>
            </a:r>
            <a:endParaRPr lang="en-US" altLang="ja-JP" sz="2300" b="1" dirty="0">
              <a:solidFill>
                <a:schemeClr val="accent4">
                  <a:lumMod val="20000"/>
                  <a:lumOff val="80000"/>
                </a:schemeClr>
              </a:solidFill>
              <a:latin typeface="HGｺﾞｼｯｸM" panose="020B0609000000000000" pitchFamily="49" charset="-128"/>
              <a:ea typeface="HGｺﾞｼｯｸM" panose="020B0609000000000000" pitchFamily="49" charset="-128"/>
            </a:endParaRPr>
          </a:p>
        </p:txBody>
      </p:sp>
      <p:sp>
        <p:nvSpPr>
          <p:cNvPr id="25" name="テキスト ボックス 24">
            <a:extLst>
              <a:ext uri="{FF2B5EF4-FFF2-40B4-BE49-F238E27FC236}">
                <a16:creationId xmlns:a16="http://schemas.microsoft.com/office/drawing/2014/main" xmlns="" id="{0D6971FC-B1FF-4742-B8E8-01195FDA02E1}"/>
              </a:ext>
            </a:extLst>
          </p:cNvPr>
          <p:cNvSpPr txBox="1"/>
          <p:nvPr/>
        </p:nvSpPr>
        <p:spPr>
          <a:xfrm>
            <a:off x="1147288" y="795860"/>
            <a:ext cx="3119912" cy="307777"/>
          </a:xfrm>
          <a:prstGeom prst="rect">
            <a:avLst/>
          </a:prstGeom>
          <a:noFill/>
        </p:spPr>
        <p:txBody>
          <a:bodyPr wrap="square" rtlCol="0">
            <a:spAutoFit/>
          </a:bodyPr>
          <a:lstStyle/>
          <a:p>
            <a:r>
              <a:rPr kumimoji="1" lang="en-US" altLang="ja-JP" sz="1400" dirty="0">
                <a:solidFill>
                  <a:schemeClr val="bg1"/>
                </a:solidFill>
                <a:latin typeface="HGｺﾞｼｯｸM" panose="020B0609000000000000" pitchFamily="49" charset="-128"/>
                <a:ea typeface="HGｺﾞｼｯｸM" panose="020B0609000000000000" pitchFamily="49" charset="-128"/>
              </a:rPr>
              <a:t>2022</a:t>
            </a:r>
            <a:r>
              <a:rPr kumimoji="1" lang="ja-JP" altLang="en-US" sz="1400" dirty="0">
                <a:solidFill>
                  <a:schemeClr val="bg1"/>
                </a:solidFill>
                <a:latin typeface="HGｺﾞｼｯｸM" panose="020B0609000000000000" pitchFamily="49" charset="-128"/>
                <a:ea typeface="HGｺﾞｼｯｸM" panose="020B0609000000000000" pitchFamily="49" charset="-128"/>
              </a:rPr>
              <a:t>年</a:t>
            </a:r>
            <a:r>
              <a:rPr kumimoji="1" lang="en-US" altLang="ja-JP" sz="1400" dirty="0">
                <a:solidFill>
                  <a:schemeClr val="bg1"/>
                </a:solidFill>
                <a:latin typeface="HGｺﾞｼｯｸM" panose="020B0609000000000000" pitchFamily="49" charset="-128"/>
                <a:ea typeface="HGｺﾞｼｯｸM" panose="020B0609000000000000" pitchFamily="49" charset="-128"/>
              </a:rPr>
              <a:t>2</a:t>
            </a:r>
            <a:r>
              <a:rPr kumimoji="1" lang="ja-JP" altLang="en-US" sz="1400" dirty="0">
                <a:solidFill>
                  <a:schemeClr val="bg1"/>
                </a:solidFill>
                <a:latin typeface="HGｺﾞｼｯｸM" panose="020B0609000000000000" pitchFamily="49" charset="-128"/>
                <a:ea typeface="HGｺﾞｼｯｸM" panose="020B0609000000000000" pitchFamily="49" charset="-128"/>
              </a:rPr>
              <a:t>月</a:t>
            </a:r>
            <a:r>
              <a:rPr kumimoji="1" lang="en-US" altLang="ja-JP" sz="1400" dirty="0">
                <a:solidFill>
                  <a:schemeClr val="bg1"/>
                </a:solidFill>
                <a:latin typeface="HGｺﾞｼｯｸM" panose="020B0609000000000000" pitchFamily="49" charset="-128"/>
                <a:ea typeface="HGｺﾞｼｯｸM" panose="020B0609000000000000" pitchFamily="49" charset="-128"/>
              </a:rPr>
              <a:t>18</a:t>
            </a:r>
            <a:r>
              <a:rPr kumimoji="1" lang="ja-JP" altLang="en-US" sz="1400" dirty="0">
                <a:solidFill>
                  <a:schemeClr val="bg1"/>
                </a:solidFill>
                <a:latin typeface="HGｺﾞｼｯｸM" panose="020B0609000000000000" pitchFamily="49" charset="-128"/>
                <a:ea typeface="HGｺﾞｼｯｸM" panose="020B0609000000000000" pitchFamily="49" charset="-128"/>
              </a:rPr>
              <a:t>日（金）</a:t>
            </a:r>
            <a:r>
              <a:rPr kumimoji="1" lang="en-US" altLang="ja-JP" sz="1400" dirty="0">
                <a:solidFill>
                  <a:schemeClr val="bg1"/>
                </a:solidFill>
                <a:latin typeface="HGｺﾞｼｯｸM" panose="020B0609000000000000" pitchFamily="49" charset="-128"/>
                <a:ea typeface="HGｺﾞｼｯｸM" panose="020B0609000000000000" pitchFamily="49" charset="-128"/>
              </a:rPr>
              <a:t>16:30</a:t>
            </a:r>
            <a:r>
              <a:rPr kumimoji="1" lang="ja-JP" altLang="en-US" sz="1400" dirty="0">
                <a:solidFill>
                  <a:schemeClr val="bg1"/>
                </a:solidFill>
                <a:latin typeface="HGｺﾞｼｯｸM" panose="020B0609000000000000" pitchFamily="49" charset="-128"/>
                <a:ea typeface="HGｺﾞｼｯｸM" panose="020B0609000000000000" pitchFamily="49" charset="-128"/>
              </a:rPr>
              <a:t>～</a:t>
            </a:r>
            <a:r>
              <a:rPr kumimoji="1" lang="en-US" altLang="ja-JP" sz="1400" dirty="0">
                <a:solidFill>
                  <a:schemeClr val="bg1"/>
                </a:solidFill>
                <a:latin typeface="HGｺﾞｼｯｸM" panose="020B0609000000000000" pitchFamily="49" charset="-128"/>
                <a:ea typeface="HGｺﾞｼｯｸM" panose="020B0609000000000000" pitchFamily="49" charset="-128"/>
              </a:rPr>
              <a:t>17:30</a:t>
            </a:r>
            <a:endParaRPr kumimoji="1" lang="ja-JP" altLang="en-US" sz="1400" dirty="0">
              <a:solidFill>
                <a:schemeClr val="bg1"/>
              </a:solidFill>
              <a:latin typeface="HGｺﾞｼｯｸM" panose="020B0609000000000000" pitchFamily="49" charset="-128"/>
              <a:ea typeface="HGｺﾞｼｯｸM" panose="020B0609000000000000" pitchFamily="49" charset="-128"/>
            </a:endParaRPr>
          </a:p>
        </p:txBody>
      </p:sp>
      <p:pic>
        <p:nvPicPr>
          <p:cNvPr id="7" name="図 6">
            <a:extLst>
              <a:ext uri="{FF2B5EF4-FFF2-40B4-BE49-F238E27FC236}">
                <a16:creationId xmlns:a16="http://schemas.microsoft.com/office/drawing/2014/main" xmlns="" id="{8A0A5EEB-D5EE-4D8A-B86E-49B54578910F}"/>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804391" y="1602537"/>
            <a:ext cx="1388294" cy="1850400"/>
          </a:xfrm>
          <a:prstGeom prst="rect">
            <a:avLst/>
          </a:prstGeom>
        </p:spPr>
      </p:pic>
      <p:pic>
        <p:nvPicPr>
          <p:cNvPr id="8" name="図 7"/>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792238" y="7429485"/>
            <a:ext cx="2486868" cy="1865152"/>
          </a:xfrm>
          <a:prstGeom prst="rect">
            <a:avLst/>
          </a:prstGeom>
        </p:spPr>
      </p:pic>
    </p:spTree>
    <p:extLst>
      <p:ext uri="{BB962C8B-B14F-4D97-AF65-F5344CB8AC3E}">
        <p14:creationId xmlns:p14="http://schemas.microsoft.com/office/powerpoint/2010/main" val="1327256563"/>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ドキュメント" ma:contentTypeID="0x010100E0F5C5A544934343977C133AB3A51E26" ma:contentTypeVersion="10" ma:contentTypeDescription="新しいドキュメントを作成します。" ma:contentTypeScope="" ma:versionID="ec18b536aa5541e3b752fdb81cf52c66">
  <xsd:schema xmlns:xsd="http://www.w3.org/2001/XMLSchema" xmlns:xs="http://www.w3.org/2001/XMLSchema" xmlns:p="http://schemas.microsoft.com/office/2006/metadata/properties" xmlns:ns3="8a5090ff-8260-4819-b290-4281998ddc41" targetNamespace="http://schemas.microsoft.com/office/2006/metadata/properties" ma:root="true" ma:fieldsID="e166b9c450f9cc530be23f75cae71a1f" ns3:_="">
    <xsd:import namespace="8a5090ff-8260-4819-b290-4281998ddc41"/>
    <xsd:element name="properties">
      <xsd:complexType>
        <xsd:sequence>
          <xsd:element name="documentManagement">
            <xsd:complexType>
              <xsd:all>
                <xsd:element ref="ns3:MediaServiceMetadata" minOccurs="0"/>
                <xsd:element ref="ns3:MediaServiceFastMetadata" minOccurs="0"/>
                <xsd:element ref="ns3:MediaServiceDateTaken" minOccurs="0"/>
                <xsd:element ref="ns3:MediaServiceAutoTags" minOccurs="0"/>
                <xsd:element ref="ns3:MediaServiceGenerationTime" minOccurs="0"/>
                <xsd:element ref="ns3:MediaServiceEventHashCode" minOccurs="0"/>
                <xsd:element ref="ns3:MediaServiceOCR" minOccurs="0"/>
                <xsd:element ref="ns3:MediaServiceLocation" minOccurs="0"/>
                <xsd:element ref="ns3:MediaServiceAutoKeyPoints" minOccurs="0"/>
                <xsd:element ref="ns3: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a5090ff-8260-4819-b290-4281998ddc41"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Location" ma:index="15" nillable="true" ma:displayName="Location" ma:internalName="MediaServiceLocation"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0CB1DFC5-1A51-42E3-B609-9498E51544A6}">
  <ds:schemaRefs>
    <ds:schemaRef ds:uri="http://schemas.microsoft.com/sharepoint/v3/contenttype/forms"/>
  </ds:schemaRefs>
</ds:datastoreItem>
</file>

<file path=customXml/itemProps2.xml><?xml version="1.0" encoding="utf-8"?>
<ds:datastoreItem xmlns:ds="http://schemas.openxmlformats.org/officeDocument/2006/customXml" ds:itemID="{36523C9F-5ACE-41E7-8135-5EB4678116B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8a5090ff-8260-4819-b290-4281998ddc4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39F933E3-01E8-4A60-8387-EB3A46076D4B}">
  <ds:schemaRefs>
    <ds:schemaRef ds:uri="http://schemas.microsoft.com/office/2006/documentManagement/types"/>
    <ds:schemaRef ds:uri="8a5090ff-8260-4819-b290-4281998ddc41"/>
    <ds:schemaRef ds:uri="http://purl.org/dc/elements/1.1/"/>
    <ds:schemaRef ds:uri="http://schemas.openxmlformats.org/package/2006/metadata/core-properties"/>
    <ds:schemaRef ds:uri="http://schemas.microsoft.com/office/infopath/2007/PartnerControls"/>
    <ds:schemaRef ds:uri="http://purl.org/dc/terms/"/>
    <ds:schemaRef ds:uri="http://schemas.microsoft.com/office/2006/metadata/properties"/>
    <ds:schemaRef ds:uri="http://www.w3.org/XML/1998/namespace"/>
    <ds:schemaRef ds:uri="http://purl.org/dc/dcmitype/"/>
  </ds:schemaRefs>
</ds:datastoreItem>
</file>

<file path=docProps/app.xml><?xml version="1.0" encoding="utf-8"?>
<Properties xmlns="http://schemas.openxmlformats.org/officeDocument/2006/extended-properties" xmlns:vt="http://schemas.openxmlformats.org/officeDocument/2006/docPropsVTypes">
  <TotalTime>4781</TotalTime>
  <Words>320</Words>
  <Application>Microsoft Office PowerPoint</Application>
  <PresentationFormat>ユーザー設定</PresentationFormat>
  <Paragraphs>73</Paragraphs>
  <Slides>2</Slides>
  <Notes>2</Notes>
  <HiddenSlides>0</HiddenSlides>
  <MMClips>0</MMClips>
  <ScaleCrop>false</ScaleCrop>
  <HeadingPairs>
    <vt:vector size="6" baseType="variant">
      <vt:variant>
        <vt:lpstr>使用されているフォント</vt:lpstr>
      </vt:variant>
      <vt:variant>
        <vt:i4>9</vt:i4>
      </vt:variant>
      <vt:variant>
        <vt:lpstr>テーマ</vt:lpstr>
      </vt:variant>
      <vt:variant>
        <vt:i4>1</vt:i4>
      </vt:variant>
      <vt:variant>
        <vt:lpstr>スライド タイトル</vt:lpstr>
      </vt:variant>
      <vt:variant>
        <vt:i4>2</vt:i4>
      </vt:variant>
    </vt:vector>
  </HeadingPairs>
  <TitlesOfParts>
    <vt:vector size="12" baseType="lpstr">
      <vt:lpstr>HGｺﾞｼｯｸM</vt:lpstr>
      <vt:lpstr>HGゴシックМ</vt:lpstr>
      <vt:lpstr>游ゴシック</vt:lpstr>
      <vt:lpstr>游ゴシック Light</vt:lpstr>
      <vt:lpstr>Arial</vt:lpstr>
      <vt:lpstr>Calibri</vt:lpstr>
      <vt:lpstr>Calibri Light</vt:lpstr>
      <vt:lpstr>Courier New</vt:lpstr>
      <vt:lpstr>Times New Roman</vt:lpstr>
      <vt:lpstr>Office テーマ</vt:lpstr>
      <vt:lpstr>PowerPoint プレゼンテーション</vt:lpstr>
      <vt:lpstr>PowerPoint プレゼンテーション</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植田 律子</dc:creator>
  <cp:lastModifiedBy>森 若菜</cp:lastModifiedBy>
  <cp:revision>221</cp:revision>
  <cp:lastPrinted>2021-02-19T06:36:42Z</cp:lastPrinted>
  <dcterms:created xsi:type="dcterms:W3CDTF">2020-06-17T05:10:58Z</dcterms:created>
  <dcterms:modified xsi:type="dcterms:W3CDTF">2022-01-18T08:24:14Z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0x010100E0F5C5A544934343977C133AB3A51E26</vt:lpwstr>
  </property>
</Properties>
</file>