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4"/>
  </p:sldMasterIdLst>
  <p:notesMasterIdLst>
    <p:notesMasterId r:id="rId6"/>
  </p:notesMasterIdLst>
  <p:sldIdLst>
    <p:sldId id="256" r:id="rId5"/>
  </p:sldIdLst>
  <p:sldSz cx="7559675" cy="10691813"/>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0066"/>
    <a:srgbClr val="990000"/>
    <a:srgbClr val="CC0000"/>
    <a:srgbClr val="A50021"/>
    <a:srgbClr val="00205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387" autoAdjust="0"/>
    <p:restoredTop sz="93544" autoAdjust="0"/>
  </p:normalViewPr>
  <p:slideViewPr>
    <p:cSldViewPr snapToGrid="0">
      <p:cViewPr>
        <p:scale>
          <a:sx n="80" d="100"/>
          <a:sy n="80" d="100"/>
        </p:scale>
        <p:origin x="1848" y="-2226"/>
      </p:cViewPr>
      <p:guideLst/>
    </p:cSldViewPr>
  </p:slideViewPr>
  <p:notesTextViewPr>
    <p:cViewPr>
      <p:scale>
        <a:sx n="50" d="100"/>
        <a:sy n="50" d="100"/>
      </p:scale>
      <p:origin x="0" y="0"/>
    </p:cViewPr>
  </p:notesTextViewPr>
  <p:sorterViewPr>
    <p:cViewPr>
      <p:scale>
        <a:sx n="120" d="100"/>
        <a:sy n="12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4"/>
            <a:ext cx="2918831" cy="495029"/>
          </a:xfrm>
          <a:prstGeom prst="rect">
            <a:avLst/>
          </a:prstGeom>
        </p:spPr>
        <p:txBody>
          <a:bodyPr vert="horz" lIns="90618" tIns="45308" rIns="90618" bIns="45308"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4" y="4"/>
            <a:ext cx="2918831" cy="495029"/>
          </a:xfrm>
          <a:prstGeom prst="rect">
            <a:avLst/>
          </a:prstGeom>
        </p:spPr>
        <p:txBody>
          <a:bodyPr vert="horz" lIns="90618" tIns="45308" rIns="90618" bIns="45308" rtlCol="0"/>
          <a:lstStyle>
            <a:lvl1pPr algn="r">
              <a:defRPr sz="1200"/>
            </a:lvl1pPr>
          </a:lstStyle>
          <a:p>
            <a:fld id="{9BE0D7F0-967A-4486-A6CB-61BAC9FD50FD}" type="datetimeFigureOut">
              <a:rPr kumimoji="1" lang="ja-JP" altLang="en-US" smtClean="0"/>
              <a:t>2023/6/20</a:t>
            </a:fld>
            <a:endParaRPr kumimoji="1" lang="ja-JP" altLang="en-US"/>
          </a:p>
        </p:txBody>
      </p:sp>
      <p:sp>
        <p:nvSpPr>
          <p:cNvPr id="4" name="スライド イメージ プレースホルダー 3"/>
          <p:cNvSpPr>
            <a:spLocks noGrp="1" noRot="1" noChangeAspect="1"/>
          </p:cNvSpPr>
          <p:nvPr>
            <p:ph type="sldImg" idx="2"/>
          </p:nvPr>
        </p:nvSpPr>
        <p:spPr>
          <a:xfrm>
            <a:off x="2190750" y="1233488"/>
            <a:ext cx="2354263" cy="3330575"/>
          </a:xfrm>
          <a:prstGeom prst="rect">
            <a:avLst/>
          </a:prstGeom>
          <a:noFill/>
          <a:ln w="12700">
            <a:solidFill>
              <a:prstClr val="black"/>
            </a:solidFill>
          </a:ln>
        </p:spPr>
        <p:txBody>
          <a:bodyPr vert="horz" lIns="90618" tIns="45308" rIns="90618" bIns="45308" rtlCol="0" anchor="ctr"/>
          <a:lstStyle/>
          <a:p>
            <a:endParaRPr lang="ja-JP" altLang="en-US"/>
          </a:p>
        </p:txBody>
      </p:sp>
      <p:sp>
        <p:nvSpPr>
          <p:cNvPr id="5" name="ノート プレースホルダー 4"/>
          <p:cNvSpPr>
            <a:spLocks noGrp="1"/>
          </p:cNvSpPr>
          <p:nvPr>
            <p:ph type="body" sz="quarter" idx="3"/>
          </p:nvPr>
        </p:nvSpPr>
        <p:spPr>
          <a:xfrm>
            <a:off x="673577" y="4748166"/>
            <a:ext cx="5388610" cy="3884860"/>
          </a:xfrm>
          <a:prstGeom prst="rect">
            <a:avLst/>
          </a:prstGeom>
        </p:spPr>
        <p:txBody>
          <a:bodyPr vert="horz" lIns="90618" tIns="45308" rIns="90618" bIns="4530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286"/>
            <a:ext cx="2918831" cy="495028"/>
          </a:xfrm>
          <a:prstGeom prst="rect">
            <a:avLst/>
          </a:prstGeom>
        </p:spPr>
        <p:txBody>
          <a:bodyPr vert="horz" lIns="90618" tIns="45308" rIns="90618" bIns="4530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4" y="9371286"/>
            <a:ext cx="2918831" cy="495028"/>
          </a:xfrm>
          <a:prstGeom prst="rect">
            <a:avLst/>
          </a:prstGeom>
        </p:spPr>
        <p:txBody>
          <a:bodyPr vert="horz" lIns="90618" tIns="45308" rIns="90618" bIns="45308" rtlCol="0" anchor="b"/>
          <a:lstStyle>
            <a:lvl1pPr algn="r">
              <a:defRPr sz="1200"/>
            </a:lvl1pPr>
          </a:lstStyle>
          <a:p>
            <a:fld id="{2DEC78A8-F54B-4065-9C56-DEA7AF0C8197}" type="slidenum">
              <a:rPr kumimoji="1" lang="ja-JP" altLang="en-US" smtClean="0"/>
              <a:t>‹#›</a:t>
            </a:fld>
            <a:endParaRPr kumimoji="1" lang="ja-JP" altLang="en-US"/>
          </a:p>
        </p:txBody>
      </p:sp>
    </p:spTree>
    <p:extLst>
      <p:ext uri="{BB962C8B-B14F-4D97-AF65-F5344CB8AC3E}">
        <p14:creationId xmlns:p14="http://schemas.microsoft.com/office/powerpoint/2010/main" val="3787807496"/>
      </p:ext>
    </p:extLst>
  </p:cSld>
  <p:clrMap bg1="lt1" tx1="dk1" bg2="lt2" tx2="dk2" accent1="accent1" accent2="accent2" accent3="accent3" accent4="accent4" accent5="accent5" accent6="accent6" hlink="hlink" folHlink="folHlink"/>
  <p:notesStyle>
    <a:lvl1pPr marL="0" algn="l" defTabSz="1042873" rtl="0" eaLnBrk="1" latinLnBrk="0" hangingPunct="1">
      <a:defRPr kumimoji="1" sz="1369" kern="1200">
        <a:solidFill>
          <a:schemeClr val="tx1"/>
        </a:solidFill>
        <a:latin typeface="+mn-lt"/>
        <a:ea typeface="+mn-ea"/>
        <a:cs typeface="+mn-cs"/>
      </a:defRPr>
    </a:lvl1pPr>
    <a:lvl2pPr marL="521437" algn="l" defTabSz="1042873" rtl="0" eaLnBrk="1" latinLnBrk="0" hangingPunct="1">
      <a:defRPr kumimoji="1" sz="1369" kern="1200">
        <a:solidFill>
          <a:schemeClr val="tx1"/>
        </a:solidFill>
        <a:latin typeface="+mn-lt"/>
        <a:ea typeface="+mn-ea"/>
        <a:cs typeface="+mn-cs"/>
      </a:defRPr>
    </a:lvl2pPr>
    <a:lvl3pPr marL="1042873" algn="l" defTabSz="1042873" rtl="0" eaLnBrk="1" latinLnBrk="0" hangingPunct="1">
      <a:defRPr kumimoji="1" sz="1369" kern="1200">
        <a:solidFill>
          <a:schemeClr val="tx1"/>
        </a:solidFill>
        <a:latin typeface="+mn-lt"/>
        <a:ea typeface="+mn-ea"/>
        <a:cs typeface="+mn-cs"/>
      </a:defRPr>
    </a:lvl3pPr>
    <a:lvl4pPr marL="1564310" algn="l" defTabSz="1042873" rtl="0" eaLnBrk="1" latinLnBrk="0" hangingPunct="1">
      <a:defRPr kumimoji="1" sz="1369" kern="1200">
        <a:solidFill>
          <a:schemeClr val="tx1"/>
        </a:solidFill>
        <a:latin typeface="+mn-lt"/>
        <a:ea typeface="+mn-ea"/>
        <a:cs typeface="+mn-cs"/>
      </a:defRPr>
    </a:lvl4pPr>
    <a:lvl5pPr marL="2085746" algn="l" defTabSz="1042873" rtl="0" eaLnBrk="1" latinLnBrk="0" hangingPunct="1">
      <a:defRPr kumimoji="1" sz="1369" kern="1200">
        <a:solidFill>
          <a:schemeClr val="tx1"/>
        </a:solidFill>
        <a:latin typeface="+mn-lt"/>
        <a:ea typeface="+mn-ea"/>
        <a:cs typeface="+mn-cs"/>
      </a:defRPr>
    </a:lvl5pPr>
    <a:lvl6pPr marL="2607183" algn="l" defTabSz="1042873" rtl="0" eaLnBrk="1" latinLnBrk="0" hangingPunct="1">
      <a:defRPr kumimoji="1" sz="1369" kern="1200">
        <a:solidFill>
          <a:schemeClr val="tx1"/>
        </a:solidFill>
        <a:latin typeface="+mn-lt"/>
        <a:ea typeface="+mn-ea"/>
        <a:cs typeface="+mn-cs"/>
      </a:defRPr>
    </a:lvl6pPr>
    <a:lvl7pPr marL="3128620" algn="l" defTabSz="1042873" rtl="0" eaLnBrk="1" latinLnBrk="0" hangingPunct="1">
      <a:defRPr kumimoji="1" sz="1369" kern="1200">
        <a:solidFill>
          <a:schemeClr val="tx1"/>
        </a:solidFill>
        <a:latin typeface="+mn-lt"/>
        <a:ea typeface="+mn-ea"/>
        <a:cs typeface="+mn-cs"/>
      </a:defRPr>
    </a:lvl7pPr>
    <a:lvl8pPr marL="3650056" algn="l" defTabSz="1042873" rtl="0" eaLnBrk="1" latinLnBrk="0" hangingPunct="1">
      <a:defRPr kumimoji="1" sz="1369" kern="1200">
        <a:solidFill>
          <a:schemeClr val="tx1"/>
        </a:solidFill>
        <a:latin typeface="+mn-lt"/>
        <a:ea typeface="+mn-ea"/>
        <a:cs typeface="+mn-cs"/>
      </a:defRPr>
    </a:lvl8pPr>
    <a:lvl9pPr marL="4171493" algn="l" defTabSz="1042873" rtl="0" eaLnBrk="1" latinLnBrk="0" hangingPunct="1">
      <a:defRPr kumimoji="1" sz="1369"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DEC78A8-F54B-4065-9C56-DEA7AF0C8197}" type="slidenum">
              <a:rPr kumimoji="1" lang="ja-JP" altLang="en-US" smtClean="0"/>
              <a:t>1</a:t>
            </a:fld>
            <a:endParaRPr kumimoji="1" lang="ja-JP" altLang="en-US"/>
          </a:p>
        </p:txBody>
      </p:sp>
    </p:spTree>
    <p:extLst>
      <p:ext uri="{BB962C8B-B14F-4D97-AF65-F5344CB8AC3E}">
        <p14:creationId xmlns:p14="http://schemas.microsoft.com/office/powerpoint/2010/main" val="21802350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66976" y="1749795"/>
            <a:ext cx="6425724" cy="3722335"/>
          </a:xfrm>
        </p:spPr>
        <p:txBody>
          <a:bodyPr anchor="b"/>
          <a:lstStyle>
            <a:lvl1pPr algn="ctr">
              <a:defRPr sz="4960"/>
            </a:lvl1pPr>
          </a:lstStyle>
          <a:p>
            <a:r>
              <a:rPr lang="ja-JP" altLang="en-US"/>
              <a:t>マスター タイトルの書式設定</a:t>
            </a:r>
            <a:endParaRPr lang="en-US" dirty="0"/>
          </a:p>
        </p:txBody>
      </p:sp>
      <p:sp>
        <p:nvSpPr>
          <p:cNvPr id="3" name="Subtitle 2"/>
          <p:cNvSpPr>
            <a:spLocks noGrp="1"/>
          </p:cNvSpPr>
          <p:nvPr>
            <p:ph type="subTitle" idx="1"/>
          </p:nvPr>
        </p:nvSpPr>
        <p:spPr>
          <a:xfrm>
            <a:off x="944960" y="5615678"/>
            <a:ext cx="5669756" cy="2581379"/>
          </a:xfrm>
        </p:spPr>
        <p:txBody>
          <a:bodyPr/>
          <a:lstStyle>
            <a:lvl1pPr marL="0" indent="0" algn="ctr">
              <a:buNone/>
              <a:defRPr sz="1984"/>
            </a:lvl1pPr>
            <a:lvl2pPr marL="377967" indent="0" algn="ctr">
              <a:buNone/>
              <a:defRPr sz="1653"/>
            </a:lvl2pPr>
            <a:lvl3pPr marL="755934" indent="0" algn="ctr">
              <a:buNone/>
              <a:defRPr sz="1488"/>
            </a:lvl3pPr>
            <a:lvl4pPr marL="1133902" indent="0" algn="ctr">
              <a:buNone/>
              <a:defRPr sz="1323"/>
            </a:lvl4pPr>
            <a:lvl5pPr marL="1511869" indent="0" algn="ctr">
              <a:buNone/>
              <a:defRPr sz="1323"/>
            </a:lvl5pPr>
            <a:lvl6pPr marL="1889836" indent="0" algn="ctr">
              <a:buNone/>
              <a:defRPr sz="1323"/>
            </a:lvl6pPr>
            <a:lvl7pPr marL="2267803" indent="0" algn="ctr">
              <a:buNone/>
              <a:defRPr sz="1323"/>
            </a:lvl7pPr>
            <a:lvl8pPr marL="2645771" indent="0" algn="ctr">
              <a:buNone/>
              <a:defRPr sz="1323"/>
            </a:lvl8pPr>
            <a:lvl9pPr marL="3023738" indent="0" algn="ctr">
              <a:buNone/>
              <a:defRPr sz="1323"/>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028CACB0-EADC-47AE-8BEF-058E368A8DD8}" type="datetimeFigureOut">
              <a:rPr kumimoji="1" lang="ja-JP" altLang="en-US" smtClean="0"/>
              <a:t>2023/6/20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B9DF0DF-B20A-4534-B2C1-319E5819B995}" type="slidenum">
              <a:rPr kumimoji="1" lang="ja-JP" altLang="en-US" smtClean="0"/>
              <a:t>‹#›</a:t>
            </a:fld>
            <a:endParaRPr kumimoji="1" lang="ja-JP" altLang="en-US"/>
          </a:p>
        </p:txBody>
      </p:sp>
    </p:spTree>
    <p:extLst>
      <p:ext uri="{BB962C8B-B14F-4D97-AF65-F5344CB8AC3E}">
        <p14:creationId xmlns:p14="http://schemas.microsoft.com/office/powerpoint/2010/main" val="11086153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28CACB0-EADC-47AE-8BEF-058E368A8DD8}" type="datetimeFigureOut">
              <a:rPr kumimoji="1" lang="ja-JP" altLang="en-US" smtClean="0"/>
              <a:t>2023/6/20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B9DF0DF-B20A-4534-B2C1-319E5819B995}" type="slidenum">
              <a:rPr kumimoji="1" lang="ja-JP" altLang="en-US" smtClean="0"/>
              <a:t>‹#›</a:t>
            </a:fld>
            <a:endParaRPr kumimoji="1" lang="ja-JP" altLang="en-US"/>
          </a:p>
        </p:txBody>
      </p:sp>
    </p:spTree>
    <p:extLst>
      <p:ext uri="{BB962C8B-B14F-4D97-AF65-F5344CB8AC3E}">
        <p14:creationId xmlns:p14="http://schemas.microsoft.com/office/powerpoint/2010/main" val="38728896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409893" y="569240"/>
            <a:ext cx="1630055" cy="906081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519728" y="569240"/>
            <a:ext cx="4795669" cy="906081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28CACB0-EADC-47AE-8BEF-058E368A8DD8}" type="datetimeFigureOut">
              <a:rPr kumimoji="1" lang="ja-JP" altLang="en-US" smtClean="0"/>
              <a:t>2023/6/20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B9DF0DF-B20A-4534-B2C1-319E5819B995}" type="slidenum">
              <a:rPr kumimoji="1" lang="ja-JP" altLang="en-US" smtClean="0"/>
              <a:t>‹#›</a:t>
            </a:fld>
            <a:endParaRPr kumimoji="1" lang="ja-JP" altLang="en-US"/>
          </a:p>
        </p:txBody>
      </p:sp>
    </p:spTree>
    <p:extLst>
      <p:ext uri="{BB962C8B-B14F-4D97-AF65-F5344CB8AC3E}">
        <p14:creationId xmlns:p14="http://schemas.microsoft.com/office/powerpoint/2010/main" val="22741896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28CACB0-EADC-47AE-8BEF-058E368A8DD8}" type="datetimeFigureOut">
              <a:rPr kumimoji="1" lang="ja-JP" altLang="en-US" smtClean="0"/>
              <a:t>2023/6/20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B9DF0DF-B20A-4534-B2C1-319E5819B995}" type="slidenum">
              <a:rPr kumimoji="1" lang="ja-JP" altLang="en-US" smtClean="0"/>
              <a:t>‹#›</a:t>
            </a:fld>
            <a:endParaRPr kumimoji="1" lang="ja-JP" altLang="en-US"/>
          </a:p>
        </p:txBody>
      </p:sp>
    </p:spTree>
    <p:extLst>
      <p:ext uri="{BB962C8B-B14F-4D97-AF65-F5344CB8AC3E}">
        <p14:creationId xmlns:p14="http://schemas.microsoft.com/office/powerpoint/2010/main" val="5264205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515791" y="2665532"/>
            <a:ext cx="6520220" cy="4447496"/>
          </a:xfrm>
        </p:spPr>
        <p:txBody>
          <a:bodyPr anchor="b"/>
          <a:lstStyle>
            <a:lvl1pPr>
              <a:defRPr sz="496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515791" y="7155103"/>
            <a:ext cx="6520220" cy="2338833"/>
          </a:xfrm>
        </p:spPr>
        <p:txBody>
          <a:bodyPr/>
          <a:lstStyle>
            <a:lvl1pPr marL="0" indent="0">
              <a:buNone/>
              <a:defRPr sz="1984">
                <a:solidFill>
                  <a:schemeClr val="tx1"/>
                </a:solidFill>
              </a:defRPr>
            </a:lvl1pPr>
            <a:lvl2pPr marL="377967" indent="0">
              <a:buNone/>
              <a:defRPr sz="1653">
                <a:solidFill>
                  <a:schemeClr val="tx1">
                    <a:tint val="75000"/>
                  </a:schemeClr>
                </a:solidFill>
              </a:defRPr>
            </a:lvl2pPr>
            <a:lvl3pPr marL="755934" indent="0">
              <a:buNone/>
              <a:defRPr sz="1488">
                <a:solidFill>
                  <a:schemeClr val="tx1">
                    <a:tint val="75000"/>
                  </a:schemeClr>
                </a:solidFill>
              </a:defRPr>
            </a:lvl3pPr>
            <a:lvl4pPr marL="1133902" indent="0">
              <a:buNone/>
              <a:defRPr sz="1323">
                <a:solidFill>
                  <a:schemeClr val="tx1">
                    <a:tint val="75000"/>
                  </a:schemeClr>
                </a:solidFill>
              </a:defRPr>
            </a:lvl4pPr>
            <a:lvl5pPr marL="1511869" indent="0">
              <a:buNone/>
              <a:defRPr sz="1323">
                <a:solidFill>
                  <a:schemeClr val="tx1">
                    <a:tint val="75000"/>
                  </a:schemeClr>
                </a:solidFill>
              </a:defRPr>
            </a:lvl5pPr>
            <a:lvl6pPr marL="1889836" indent="0">
              <a:buNone/>
              <a:defRPr sz="1323">
                <a:solidFill>
                  <a:schemeClr val="tx1">
                    <a:tint val="75000"/>
                  </a:schemeClr>
                </a:solidFill>
              </a:defRPr>
            </a:lvl6pPr>
            <a:lvl7pPr marL="2267803" indent="0">
              <a:buNone/>
              <a:defRPr sz="1323">
                <a:solidFill>
                  <a:schemeClr val="tx1">
                    <a:tint val="75000"/>
                  </a:schemeClr>
                </a:solidFill>
              </a:defRPr>
            </a:lvl7pPr>
            <a:lvl8pPr marL="2645771" indent="0">
              <a:buNone/>
              <a:defRPr sz="1323">
                <a:solidFill>
                  <a:schemeClr val="tx1">
                    <a:tint val="75000"/>
                  </a:schemeClr>
                </a:solidFill>
              </a:defRPr>
            </a:lvl8pPr>
            <a:lvl9pPr marL="3023738" indent="0">
              <a:buNone/>
              <a:defRPr sz="1323">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028CACB0-EADC-47AE-8BEF-058E368A8DD8}" type="datetimeFigureOut">
              <a:rPr kumimoji="1" lang="ja-JP" altLang="en-US" smtClean="0"/>
              <a:t>2023/6/20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B9DF0DF-B20A-4534-B2C1-319E5819B995}" type="slidenum">
              <a:rPr kumimoji="1" lang="ja-JP" altLang="en-US" smtClean="0"/>
              <a:t>‹#›</a:t>
            </a:fld>
            <a:endParaRPr kumimoji="1" lang="ja-JP" altLang="en-US"/>
          </a:p>
        </p:txBody>
      </p:sp>
    </p:spTree>
    <p:extLst>
      <p:ext uri="{BB962C8B-B14F-4D97-AF65-F5344CB8AC3E}">
        <p14:creationId xmlns:p14="http://schemas.microsoft.com/office/powerpoint/2010/main" val="40729462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519728" y="2846200"/>
            <a:ext cx="3212862" cy="67838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827085" y="2846200"/>
            <a:ext cx="3212862" cy="67838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028CACB0-EADC-47AE-8BEF-058E368A8DD8}" type="datetimeFigureOut">
              <a:rPr kumimoji="1" lang="ja-JP" altLang="en-US" smtClean="0"/>
              <a:t>2023/6/20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B9DF0DF-B20A-4534-B2C1-319E5819B995}" type="slidenum">
              <a:rPr kumimoji="1" lang="ja-JP" altLang="en-US" smtClean="0"/>
              <a:t>‹#›</a:t>
            </a:fld>
            <a:endParaRPr kumimoji="1" lang="ja-JP" altLang="en-US"/>
          </a:p>
        </p:txBody>
      </p:sp>
    </p:spTree>
    <p:extLst>
      <p:ext uri="{BB962C8B-B14F-4D97-AF65-F5344CB8AC3E}">
        <p14:creationId xmlns:p14="http://schemas.microsoft.com/office/powerpoint/2010/main" val="17648616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520712" y="569242"/>
            <a:ext cx="6520220" cy="2066590"/>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520713" y="2620980"/>
            <a:ext cx="3198096"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ja-JP" altLang="en-US"/>
              <a:t>マスター テキストの書式設定</a:t>
            </a:r>
          </a:p>
        </p:txBody>
      </p:sp>
      <p:sp>
        <p:nvSpPr>
          <p:cNvPr id="4" name="Content Placeholder 3"/>
          <p:cNvSpPr>
            <a:spLocks noGrp="1"/>
          </p:cNvSpPr>
          <p:nvPr>
            <p:ph sz="half" idx="2"/>
          </p:nvPr>
        </p:nvSpPr>
        <p:spPr>
          <a:xfrm>
            <a:off x="520713" y="3905482"/>
            <a:ext cx="3198096" cy="574437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827086" y="2620980"/>
            <a:ext cx="3213847"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ja-JP" altLang="en-US"/>
              <a:t>マスター テキストの書式設定</a:t>
            </a:r>
          </a:p>
        </p:txBody>
      </p:sp>
      <p:sp>
        <p:nvSpPr>
          <p:cNvPr id="6" name="Content Placeholder 5"/>
          <p:cNvSpPr>
            <a:spLocks noGrp="1"/>
          </p:cNvSpPr>
          <p:nvPr>
            <p:ph sz="quarter" idx="4"/>
          </p:nvPr>
        </p:nvSpPr>
        <p:spPr>
          <a:xfrm>
            <a:off x="3827086" y="3905482"/>
            <a:ext cx="3213847" cy="574437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028CACB0-EADC-47AE-8BEF-058E368A8DD8}" type="datetimeFigureOut">
              <a:rPr kumimoji="1" lang="ja-JP" altLang="en-US" smtClean="0"/>
              <a:t>2023/6/20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9B9DF0DF-B20A-4534-B2C1-319E5819B995}" type="slidenum">
              <a:rPr kumimoji="1" lang="ja-JP" altLang="en-US" smtClean="0"/>
              <a:t>‹#›</a:t>
            </a:fld>
            <a:endParaRPr kumimoji="1" lang="ja-JP" altLang="en-US"/>
          </a:p>
        </p:txBody>
      </p:sp>
    </p:spTree>
    <p:extLst>
      <p:ext uri="{BB962C8B-B14F-4D97-AF65-F5344CB8AC3E}">
        <p14:creationId xmlns:p14="http://schemas.microsoft.com/office/powerpoint/2010/main" val="26250261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028CACB0-EADC-47AE-8BEF-058E368A8DD8}" type="datetimeFigureOut">
              <a:rPr kumimoji="1" lang="ja-JP" altLang="en-US" smtClean="0"/>
              <a:t>2023/6/20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9B9DF0DF-B20A-4534-B2C1-319E5819B995}" type="slidenum">
              <a:rPr kumimoji="1" lang="ja-JP" altLang="en-US" smtClean="0"/>
              <a:t>‹#›</a:t>
            </a:fld>
            <a:endParaRPr kumimoji="1" lang="ja-JP" altLang="en-US"/>
          </a:p>
        </p:txBody>
      </p:sp>
    </p:spTree>
    <p:extLst>
      <p:ext uri="{BB962C8B-B14F-4D97-AF65-F5344CB8AC3E}">
        <p14:creationId xmlns:p14="http://schemas.microsoft.com/office/powerpoint/2010/main" val="25056941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28CACB0-EADC-47AE-8BEF-058E368A8DD8}" type="datetimeFigureOut">
              <a:rPr kumimoji="1" lang="ja-JP" altLang="en-US" smtClean="0"/>
              <a:t>2023/6/20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9B9DF0DF-B20A-4534-B2C1-319E5819B995}" type="slidenum">
              <a:rPr kumimoji="1" lang="ja-JP" altLang="en-US" smtClean="0"/>
              <a:t>‹#›</a:t>
            </a:fld>
            <a:endParaRPr kumimoji="1" lang="ja-JP" altLang="en-US"/>
          </a:p>
        </p:txBody>
      </p:sp>
    </p:spTree>
    <p:extLst>
      <p:ext uri="{BB962C8B-B14F-4D97-AF65-F5344CB8AC3E}">
        <p14:creationId xmlns:p14="http://schemas.microsoft.com/office/powerpoint/2010/main" val="20875230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ja-JP" altLang="en-US"/>
              <a:t>マスター タイトルの書式設定</a:t>
            </a:r>
            <a:endParaRPr lang="en-US" dirty="0"/>
          </a:p>
        </p:txBody>
      </p:sp>
      <p:sp>
        <p:nvSpPr>
          <p:cNvPr id="3" name="Content Placeholder 2"/>
          <p:cNvSpPr>
            <a:spLocks noGrp="1"/>
          </p:cNvSpPr>
          <p:nvPr>
            <p:ph idx="1"/>
          </p:nvPr>
        </p:nvSpPr>
        <p:spPr>
          <a:xfrm>
            <a:off x="3213847" y="1539425"/>
            <a:ext cx="3827085" cy="7598117"/>
          </a:xfrm>
        </p:spPr>
        <p:txBody>
          <a:bodyPr/>
          <a:lstStyle>
            <a:lvl1pPr>
              <a:defRPr sz="2645"/>
            </a:lvl1pPr>
            <a:lvl2pPr>
              <a:defRPr sz="2315"/>
            </a:lvl2pPr>
            <a:lvl3pPr>
              <a:defRPr sz="1984"/>
            </a:lvl3pPr>
            <a:lvl4pPr>
              <a:defRPr sz="1653"/>
            </a:lvl4pPr>
            <a:lvl5pPr>
              <a:defRPr sz="1653"/>
            </a:lvl5pPr>
            <a:lvl6pPr>
              <a:defRPr sz="1653"/>
            </a:lvl6pPr>
            <a:lvl7pPr>
              <a:defRPr sz="1653"/>
            </a:lvl7pPr>
            <a:lvl8pPr>
              <a:defRPr sz="1653"/>
            </a:lvl8pPr>
            <a:lvl9pPr>
              <a:defRPr sz="1653"/>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28CACB0-EADC-47AE-8BEF-058E368A8DD8}" type="datetimeFigureOut">
              <a:rPr kumimoji="1" lang="ja-JP" altLang="en-US" smtClean="0"/>
              <a:t>2023/6/20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B9DF0DF-B20A-4534-B2C1-319E5819B995}" type="slidenum">
              <a:rPr kumimoji="1" lang="ja-JP" altLang="en-US" smtClean="0"/>
              <a:t>‹#›</a:t>
            </a:fld>
            <a:endParaRPr kumimoji="1" lang="ja-JP" altLang="en-US"/>
          </a:p>
        </p:txBody>
      </p:sp>
    </p:spTree>
    <p:extLst>
      <p:ext uri="{BB962C8B-B14F-4D97-AF65-F5344CB8AC3E}">
        <p14:creationId xmlns:p14="http://schemas.microsoft.com/office/powerpoint/2010/main" val="16738232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213847" y="1539425"/>
            <a:ext cx="3827085" cy="7598117"/>
          </a:xfrm>
        </p:spPr>
        <p:txBody>
          <a:bodyPr anchor="t"/>
          <a:lstStyle>
            <a:lvl1pPr marL="0" indent="0">
              <a:buNone/>
              <a:defRPr sz="2645"/>
            </a:lvl1pPr>
            <a:lvl2pPr marL="377967" indent="0">
              <a:buNone/>
              <a:defRPr sz="2315"/>
            </a:lvl2pPr>
            <a:lvl3pPr marL="755934" indent="0">
              <a:buNone/>
              <a:defRPr sz="1984"/>
            </a:lvl3pPr>
            <a:lvl4pPr marL="1133902" indent="0">
              <a:buNone/>
              <a:defRPr sz="1653"/>
            </a:lvl4pPr>
            <a:lvl5pPr marL="1511869" indent="0">
              <a:buNone/>
              <a:defRPr sz="1653"/>
            </a:lvl5pPr>
            <a:lvl6pPr marL="1889836" indent="0">
              <a:buNone/>
              <a:defRPr sz="1653"/>
            </a:lvl6pPr>
            <a:lvl7pPr marL="2267803" indent="0">
              <a:buNone/>
              <a:defRPr sz="1653"/>
            </a:lvl7pPr>
            <a:lvl8pPr marL="2645771" indent="0">
              <a:buNone/>
              <a:defRPr sz="1653"/>
            </a:lvl8pPr>
            <a:lvl9pPr marL="3023738" indent="0">
              <a:buNone/>
              <a:defRPr sz="1653"/>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28CACB0-EADC-47AE-8BEF-058E368A8DD8}" type="datetimeFigureOut">
              <a:rPr kumimoji="1" lang="ja-JP" altLang="en-US" smtClean="0"/>
              <a:t>2023/6/20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B9DF0DF-B20A-4534-B2C1-319E5819B995}" type="slidenum">
              <a:rPr kumimoji="1" lang="ja-JP" altLang="en-US" smtClean="0"/>
              <a:t>‹#›</a:t>
            </a:fld>
            <a:endParaRPr kumimoji="1" lang="ja-JP" altLang="en-US"/>
          </a:p>
        </p:txBody>
      </p:sp>
    </p:spTree>
    <p:extLst>
      <p:ext uri="{BB962C8B-B14F-4D97-AF65-F5344CB8AC3E}">
        <p14:creationId xmlns:p14="http://schemas.microsoft.com/office/powerpoint/2010/main" val="595972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9728" y="569242"/>
            <a:ext cx="6520220" cy="2066590"/>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519728" y="2846200"/>
            <a:ext cx="6520220" cy="6783857"/>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519728" y="9909729"/>
            <a:ext cx="1700927" cy="569240"/>
          </a:xfrm>
          <a:prstGeom prst="rect">
            <a:avLst/>
          </a:prstGeom>
        </p:spPr>
        <p:txBody>
          <a:bodyPr vert="horz" lIns="91440" tIns="45720" rIns="91440" bIns="45720" rtlCol="0" anchor="ctr"/>
          <a:lstStyle>
            <a:lvl1pPr algn="l">
              <a:defRPr sz="992">
                <a:solidFill>
                  <a:schemeClr val="tx1">
                    <a:tint val="75000"/>
                  </a:schemeClr>
                </a:solidFill>
              </a:defRPr>
            </a:lvl1pPr>
          </a:lstStyle>
          <a:p>
            <a:fld id="{028CACB0-EADC-47AE-8BEF-058E368A8DD8}" type="datetimeFigureOut">
              <a:rPr kumimoji="1" lang="ja-JP" altLang="en-US" smtClean="0"/>
              <a:t>2023/6/20</a:t>
            </a:fld>
            <a:endParaRPr kumimoji="1" lang="ja-JP" altLang="en-US"/>
          </a:p>
        </p:txBody>
      </p:sp>
      <p:sp>
        <p:nvSpPr>
          <p:cNvPr id="5" name="Footer Placeholder 4"/>
          <p:cNvSpPr>
            <a:spLocks noGrp="1"/>
          </p:cNvSpPr>
          <p:nvPr>
            <p:ph type="ftr" sz="quarter" idx="3"/>
          </p:nvPr>
        </p:nvSpPr>
        <p:spPr>
          <a:xfrm>
            <a:off x="2504143" y="9909729"/>
            <a:ext cx="2551390" cy="569240"/>
          </a:xfrm>
          <a:prstGeom prst="rect">
            <a:avLst/>
          </a:prstGeom>
        </p:spPr>
        <p:txBody>
          <a:bodyPr vert="horz" lIns="91440" tIns="45720" rIns="91440" bIns="45720" rtlCol="0" anchor="ctr"/>
          <a:lstStyle>
            <a:lvl1pPr algn="ctr">
              <a:defRPr sz="992">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5339020" y="9909729"/>
            <a:ext cx="1700927" cy="569240"/>
          </a:xfrm>
          <a:prstGeom prst="rect">
            <a:avLst/>
          </a:prstGeom>
        </p:spPr>
        <p:txBody>
          <a:bodyPr vert="horz" lIns="91440" tIns="45720" rIns="91440" bIns="45720" rtlCol="0" anchor="ctr"/>
          <a:lstStyle>
            <a:lvl1pPr algn="r">
              <a:defRPr sz="992">
                <a:solidFill>
                  <a:schemeClr val="tx1">
                    <a:tint val="75000"/>
                  </a:schemeClr>
                </a:solidFill>
              </a:defRPr>
            </a:lvl1pPr>
          </a:lstStyle>
          <a:p>
            <a:fld id="{9B9DF0DF-B20A-4534-B2C1-319E5819B995}" type="slidenum">
              <a:rPr kumimoji="1" lang="ja-JP" altLang="en-US" smtClean="0"/>
              <a:t>‹#›</a:t>
            </a:fld>
            <a:endParaRPr kumimoji="1" lang="ja-JP" altLang="en-US"/>
          </a:p>
        </p:txBody>
      </p:sp>
    </p:spTree>
    <p:extLst>
      <p:ext uri="{BB962C8B-B14F-4D97-AF65-F5344CB8AC3E}">
        <p14:creationId xmlns:p14="http://schemas.microsoft.com/office/powerpoint/2010/main" val="1236167820"/>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755934" rtl="0" eaLnBrk="1" latinLnBrk="0" hangingPunct="1">
        <a:lnSpc>
          <a:spcPct val="90000"/>
        </a:lnSpc>
        <a:spcBef>
          <a:spcPct val="0"/>
        </a:spcBef>
        <a:buNone/>
        <a:defRPr kumimoji="1" sz="3637" kern="1200">
          <a:solidFill>
            <a:schemeClr val="tx1"/>
          </a:solidFill>
          <a:latin typeface="+mj-lt"/>
          <a:ea typeface="+mj-ea"/>
          <a:cs typeface="+mj-cs"/>
        </a:defRPr>
      </a:lvl1pPr>
    </p:titleStyle>
    <p:bodyStyle>
      <a:lvl1pPr marL="188984" indent="-188984" algn="l" defTabSz="755934" rtl="0" eaLnBrk="1" latinLnBrk="0" hangingPunct="1">
        <a:lnSpc>
          <a:spcPct val="90000"/>
        </a:lnSpc>
        <a:spcBef>
          <a:spcPts val="827"/>
        </a:spcBef>
        <a:buFont typeface="Arial" panose="020B0604020202020204" pitchFamily="34" charset="0"/>
        <a:buChar char="•"/>
        <a:defRPr kumimoji="1"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kumimoji="1"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kumimoji="1"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9pPr>
    </p:bodyStyle>
    <p:otherStyle>
      <a:defPPr>
        <a:defRPr lang="en-US"/>
      </a:defPPr>
      <a:lvl1pPr marL="0" algn="l" defTabSz="755934" rtl="0" eaLnBrk="1" latinLnBrk="0" hangingPunct="1">
        <a:defRPr kumimoji="1" sz="1488" kern="1200">
          <a:solidFill>
            <a:schemeClr val="tx1"/>
          </a:solidFill>
          <a:latin typeface="+mn-lt"/>
          <a:ea typeface="+mn-ea"/>
          <a:cs typeface="+mn-cs"/>
        </a:defRPr>
      </a:lvl1pPr>
      <a:lvl2pPr marL="377967" algn="l" defTabSz="755934" rtl="0" eaLnBrk="1" latinLnBrk="0" hangingPunct="1">
        <a:defRPr kumimoji="1" sz="1488" kern="1200">
          <a:solidFill>
            <a:schemeClr val="tx1"/>
          </a:solidFill>
          <a:latin typeface="+mn-lt"/>
          <a:ea typeface="+mn-ea"/>
          <a:cs typeface="+mn-cs"/>
        </a:defRPr>
      </a:lvl2pPr>
      <a:lvl3pPr marL="755934" algn="l" defTabSz="755934" rtl="0" eaLnBrk="1" latinLnBrk="0" hangingPunct="1">
        <a:defRPr kumimoji="1" sz="1488" kern="1200">
          <a:solidFill>
            <a:schemeClr val="tx1"/>
          </a:solidFill>
          <a:latin typeface="+mn-lt"/>
          <a:ea typeface="+mn-ea"/>
          <a:cs typeface="+mn-cs"/>
        </a:defRPr>
      </a:lvl3pPr>
      <a:lvl4pPr marL="1133902" algn="l" defTabSz="755934" rtl="0" eaLnBrk="1" latinLnBrk="0" hangingPunct="1">
        <a:defRPr kumimoji="1" sz="1488" kern="1200">
          <a:solidFill>
            <a:schemeClr val="tx1"/>
          </a:solidFill>
          <a:latin typeface="+mn-lt"/>
          <a:ea typeface="+mn-ea"/>
          <a:cs typeface="+mn-cs"/>
        </a:defRPr>
      </a:lvl4pPr>
      <a:lvl5pPr marL="1511869" algn="l" defTabSz="755934" rtl="0" eaLnBrk="1" latinLnBrk="0" hangingPunct="1">
        <a:defRPr kumimoji="1" sz="1488" kern="1200">
          <a:solidFill>
            <a:schemeClr val="tx1"/>
          </a:solidFill>
          <a:latin typeface="+mn-lt"/>
          <a:ea typeface="+mn-ea"/>
          <a:cs typeface="+mn-cs"/>
        </a:defRPr>
      </a:lvl5pPr>
      <a:lvl6pPr marL="1889836" algn="l" defTabSz="755934" rtl="0" eaLnBrk="1" latinLnBrk="0" hangingPunct="1">
        <a:defRPr kumimoji="1" sz="1488" kern="1200">
          <a:solidFill>
            <a:schemeClr val="tx1"/>
          </a:solidFill>
          <a:latin typeface="+mn-lt"/>
          <a:ea typeface="+mn-ea"/>
          <a:cs typeface="+mn-cs"/>
        </a:defRPr>
      </a:lvl6pPr>
      <a:lvl7pPr marL="2267803" algn="l" defTabSz="755934" rtl="0" eaLnBrk="1" latinLnBrk="0" hangingPunct="1">
        <a:defRPr kumimoji="1" sz="1488" kern="1200">
          <a:solidFill>
            <a:schemeClr val="tx1"/>
          </a:solidFill>
          <a:latin typeface="+mn-lt"/>
          <a:ea typeface="+mn-ea"/>
          <a:cs typeface="+mn-cs"/>
        </a:defRPr>
      </a:lvl7pPr>
      <a:lvl8pPr marL="2645771" algn="l" defTabSz="755934" rtl="0" eaLnBrk="1" latinLnBrk="0" hangingPunct="1">
        <a:defRPr kumimoji="1" sz="1488" kern="1200">
          <a:solidFill>
            <a:schemeClr val="tx1"/>
          </a:solidFill>
          <a:latin typeface="+mn-lt"/>
          <a:ea typeface="+mn-ea"/>
          <a:cs typeface="+mn-cs"/>
        </a:defRPr>
      </a:lvl8pPr>
      <a:lvl9pPr marL="3023738" algn="l" defTabSz="755934" rtl="0" eaLnBrk="1" latinLnBrk="0" hangingPunct="1">
        <a:defRPr kumimoji="1"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g"/><Relationship Id="rId5" Type="http://schemas.openxmlformats.org/officeDocument/2006/relationships/image" Target="../media/image3.jpe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テキスト ボックス 12">
            <a:extLst>
              <a:ext uri="{FF2B5EF4-FFF2-40B4-BE49-F238E27FC236}">
                <a16:creationId xmlns:a16="http://schemas.microsoft.com/office/drawing/2014/main" id="{B3FD745F-6394-4820-B734-141F8D764884}"/>
              </a:ext>
            </a:extLst>
          </p:cNvPr>
          <p:cNvSpPr txBox="1"/>
          <p:nvPr/>
        </p:nvSpPr>
        <p:spPr>
          <a:xfrm>
            <a:off x="-13376" y="2300034"/>
            <a:ext cx="7573051" cy="430887"/>
          </a:xfrm>
          <a:prstGeom prst="rect">
            <a:avLst/>
          </a:prstGeom>
          <a:noFill/>
          <a:ln>
            <a:noFill/>
          </a:ln>
        </p:spPr>
        <p:txBody>
          <a:bodyPr wrap="square" rtlCol="0">
            <a:spAutoFit/>
          </a:bodyPr>
          <a:lstStyle/>
          <a:p>
            <a:pPr algn="ctr"/>
            <a:r>
              <a:rPr kumimoji="1" lang="ja-JP" altLang="en-US" sz="2200" b="1" dirty="0">
                <a:effectLst/>
                <a:latin typeface="Meiryo UI" panose="020B0604030504040204" pitchFamily="50" charset="-128"/>
                <a:ea typeface="Meiryo UI" panose="020B0604030504040204" pitchFamily="50" charset="-128"/>
                <a:cs typeface="Times New Roman" panose="02020603050405020304" pitchFamily="18" charset="0"/>
              </a:rPr>
              <a:t>第</a:t>
            </a:r>
            <a:r>
              <a:rPr kumimoji="1" lang="en-US" altLang="ja-JP" sz="2200" b="1" dirty="0">
                <a:effectLst/>
                <a:latin typeface="Meiryo UI" panose="020B0604030504040204" pitchFamily="50" charset="-128"/>
                <a:ea typeface="Meiryo UI" panose="020B0604030504040204" pitchFamily="50" charset="-128"/>
                <a:cs typeface="Times New Roman" panose="02020603050405020304" pitchFamily="18" charset="0"/>
              </a:rPr>
              <a:t>4</a:t>
            </a:r>
            <a:r>
              <a:rPr kumimoji="1" lang="ja-JP" altLang="en-US" sz="2200" b="1" dirty="0">
                <a:effectLst/>
                <a:latin typeface="Meiryo UI" panose="020B0604030504040204" pitchFamily="50" charset="-128"/>
                <a:ea typeface="Meiryo UI" panose="020B0604030504040204" pitchFamily="50" charset="-128"/>
                <a:cs typeface="Times New Roman" panose="02020603050405020304" pitchFamily="18" charset="0"/>
              </a:rPr>
              <a:t>回  「</a:t>
            </a:r>
            <a:r>
              <a:rPr kumimoji="1" lang="ja-JP" altLang="en-US" sz="2200" b="1" kern="0" dirty="0">
                <a:latin typeface="Meiryo UI" panose="020B0604030504040204" pitchFamily="50" charset="-128"/>
                <a:ea typeface="Meiryo UI" panose="020B0604030504040204" pitchFamily="50" charset="-128"/>
                <a:cs typeface="Times New Roman" panose="02020603050405020304" pitchFamily="18" charset="0"/>
              </a:rPr>
              <a:t>未来のために知っておきたい、海とプラスチックの話</a:t>
            </a:r>
            <a:r>
              <a:rPr lang="ja-JP" altLang="en-US" sz="2200" b="1" kern="100" dirty="0">
                <a:effectLst/>
                <a:latin typeface="Meiryo UI" panose="020B0604030504040204" pitchFamily="50" charset="-128"/>
                <a:ea typeface="Meiryo UI" panose="020B0604030504040204" pitchFamily="50" charset="-128"/>
                <a:cs typeface="Courier New" panose="02070309020205020404" pitchFamily="49" charset="0"/>
              </a:rPr>
              <a:t>」</a:t>
            </a:r>
            <a:endParaRPr kumimoji="1" lang="ja-JP" altLang="en-US" sz="2200" b="1" dirty="0">
              <a:latin typeface="Meiryo UI" panose="020B0604030504040204" pitchFamily="50" charset="-128"/>
              <a:ea typeface="Meiryo UI" panose="020B0604030504040204" pitchFamily="50" charset="-128"/>
            </a:endParaRPr>
          </a:p>
        </p:txBody>
      </p:sp>
      <p:sp>
        <p:nvSpPr>
          <p:cNvPr id="18" name="正方形/長方形 17">
            <a:extLst>
              <a:ext uri="{FF2B5EF4-FFF2-40B4-BE49-F238E27FC236}">
                <a16:creationId xmlns:a16="http://schemas.microsoft.com/office/drawing/2014/main" id="{7B3FBD7C-4810-43C1-8754-32DF79B7DFFE}"/>
              </a:ext>
            </a:extLst>
          </p:cNvPr>
          <p:cNvSpPr/>
          <p:nvPr/>
        </p:nvSpPr>
        <p:spPr>
          <a:xfrm>
            <a:off x="5809" y="3472774"/>
            <a:ext cx="7553866" cy="7249520"/>
          </a:xfrm>
          <a:prstGeom prst="rect">
            <a:avLst/>
          </a:prstGeom>
          <a:solidFill>
            <a:srgbClr val="6600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HGP創英角ｺﾞｼｯｸUB" panose="020B0900000000000000" pitchFamily="50" charset="-128"/>
              <a:ea typeface="HGP創英角ｺﾞｼｯｸUB" panose="020B0900000000000000" pitchFamily="50" charset="-128"/>
            </a:endParaRPr>
          </a:p>
        </p:txBody>
      </p:sp>
      <p:sp>
        <p:nvSpPr>
          <p:cNvPr id="22" name="テキスト ボックス 21">
            <a:extLst>
              <a:ext uri="{FF2B5EF4-FFF2-40B4-BE49-F238E27FC236}">
                <a16:creationId xmlns:a16="http://schemas.microsoft.com/office/drawing/2014/main" id="{E46F56BC-CC8D-4720-963D-C648340F9034}"/>
              </a:ext>
            </a:extLst>
          </p:cNvPr>
          <p:cNvSpPr txBox="1"/>
          <p:nvPr/>
        </p:nvSpPr>
        <p:spPr>
          <a:xfrm>
            <a:off x="15493" y="9973510"/>
            <a:ext cx="5800527" cy="553998"/>
          </a:xfrm>
          <a:prstGeom prst="rect">
            <a:avLst/>
          </a:prstGeom>
          <a:noFill/>
          <a:ln>
            <a:noFill/>
          </a:ln>
        </p:spPr>
        <p:txBody>
          <a:bodyPr wrap="square" rtlCol="0">
            <a:spAutoFit/>
          </a:bodyPr>
          <a:lstStyle/>
          <a:p>
            <a:r>
              <a:rPr kumimoji="1" lang="ja-JP" altLang="en-US" sz="1000" dirty="0">
                <a:solidFill>
                  <a:schemeClr val="bg1"/>
                </a:solidFill>
                <a:latin typeface="Meiryo UI" panose="020B0604030504040204" pitchFamily="50" charset="-128"/>
                <a:ea typeface="Meiryo UI" panose="020B0604030504040204" pitchFamily="50" charset="-128"/>
              </a:rPr>
              <a:t>■主催／お問合せ：</a:t>
            </a:r>
            <a:r>
              <a:rPr lang="ja-JP" altLang="ja-JP" sz="1000" dirty="0">
                <a:solidFill>
                  <a:schemeClr val="bg1"/>
                </a:solidFill>
                <a:latin typeface="Meiryo UI" panose="020B0604030504040204" pitchFamily="50" charset="-128"/>
                <a:ea typeface="Meiryo UI" panose="020B0604030504040204" pitchFamily="50" charset="-128"/>
              </a:rPr>
              <a:t>京都リサーチパーク株式会社 イノベーションデザイン部 （</a:t>
            </a:r>
            <a:r>
              <a:rPr lang="ja-JP" altLang="en-US" sz="1000" dirty="0">
                <a:solidFill>
                  <a:schemeClr val="bg1"/>
                </a:solidFill>
                <a:latin typeface="Meiryo UI" panose="020B0604030504040204" pitchFamily="50" charset="-128"/>
                <a:ea typeface="Meiryo UI" panose="020B0604030504040204" pitchFamily="50" charset="-128"/>
              </a:rPr>
              <a:t>倉地・山本</a:t>
            </a:r>
            <a:r>
              <a:rPr lang="ja-JP" altLang="ja-JP" sz="1000" dirty="0">
                <a:solidFill>
                  <a:schemeClr val="bg1"/>
                </a:solidFill>
                <a:latin typeface="Meiryo UI" panose="020B0604030504040204" pitchFamily="50" charset="-128"/>
                <a:ea typeface="Meiryo UI" panose="020B0604030504040204" pitchFamily="50" charset="-128"/>
              </a:rPr>
              <a:t>）</a:t>
            </a:r>
            <a:endParaRPr lang="en-US" altLang="ja-JP" sz="1000" dirty="0">
              <a:solidFill>
                <a:schemeClr val="bg1"/>
              </a:solidFill>
              <a:latin typeface="Meiryo UI" panose="020B0604030504040204" pitchFamily="50" charset="-128"/>
              <a:ea typeface="Meiryo UI" panose="020B0604030504040204" pitchFamily="50" charset="-128"/>
            </a:endParaRPr>
          </a:p>
          <a:p>
            <a:r>
              <a:rPr lang="ja-JP" altLang="en-US" sz="1000" dirty="0">
                <a:solidFill>
                  <a:schemeClr val="bg1"/>
                </a:solidFill>
                <a:latin typeface="Meiryo UI" panose="020B0604030504040204" pitchFamily="50" charset="-128"/>
                <a:ea typeface="Meiryo UI" panose="020B0604030504040204" pitchFamily="50" charset="-128"/>
              </a:rPr>
              <a:t>　　　　</a:t>
            </a:r>
            <a:r>
              <a:rPr lang="ja-JP" altLang="ja-JP" sz="1000" dirty="0">
                <a:solidFill>
                  <a:schemeClr val="bg1"/>
                </a:solidFill>
                <a:latin typeface="Meiryo UI" panose="020B0604030504040204" pitchFamily="50" charset="-128"/>
                <a:ea typeface="Meiryo UI" panose="020B0604030504040204" pitchFamily="50" charset="-128"/>
              </a:rPr>
              <a:t>〒</a:t>
            </a:r>
            <a:r>
              <a:rPr lang="en-US" altLang="ja-JP" sz="1000" dirty="0">
                <a:solidFill>
                  <a:schemeClr val="bg1"/>
                </a:solidFill>
                <a:latin typeface="Meiryo UI" panose="020B0604030504040204" pitchFamily="50" charset="-128"/>
                <a:ea typeface="Meiryo UI" panose="020B0604030504040204" pitchFamily="50" charset="-128"/>
              </a:rPr>
              <a:t>600-8813 </a:t>
            </a:r>
            <a:r>
              <a:rPr lang="ja-JP" altLang="ja-JP" sz="1000" dirty="0">
                <a:solidFill>
                  <a:schemeClr val="bg1"/>
                </a:solidFill>
                <a:latin typeface="Meiryo UI" panose="020B0604030504040204" pitchFamily="50" charset="-128"/>
                <a:ea typeface="Meiryo UI" panose="020B0604030504040204" pitchFamily="50" charset="-128"/>
              </a:rPr>
              <a:t>京都市下京区中堂寺南町</a:t>
            </a:r>
            <a:r>
              <a:rPr lang="en-US" altLang="ja-JP" sz="1000" dirty="0">
                <a:solidFill>
                  <a:schemeClr val="bg1"/>
                </a:solidFill>
                <a:latin typeface="Meiryo UI" panose="020B0604030504040204" pitchFamily="50" charset="-128"/>
                <a:ea typeface="Meiryo UI" panose="020B0604030504040204" pitchFamily="50" charset="-128"/>
              </a:rPr>
              <a:t>134 TEL: 075-315-8491</a:t>
            </a:r>
            <a:r>
              <a:rPr lang="ja-JP" altLang="en-US" sz="1000" dirty="0">
                <a:solidFill>
                  <a:schemeClr val="bg1"/>
                </a:solidFill>
                <a:latin typeface="Meiryo UI" panose="020B0604030504040204" pitchFamily="50" charset="-128"/>
                <a:ea typeface="Meiryo UI" panose="020B0604030504040204" pitchFamily="50" charset="-128"/>
              </a:rPr>
              <a:t> </a:t>
            </a:r>
            <a:r>
              <a:rPr lang="en-US" altLang="ja-JP" sz="1000" dirty="0">
                <a:solidFill>
                  <a:schemeClr val="bg1"/>
                </a:solidFill>
                <a:latin typeface="Meiryo UI" panose="020B0604030504040204" pitchFamily="50" charset="-128"/>
                <a:ea typeface="Meiryo UI" panose="020B0604030504040204" pitchFamily="50" charset="-128"/>
              </a:rPr>
              <a:t>MAIL:</a:t>
            </a:r>
            <a:r>
              <a:rPr lang="ja-JP" altLang="en-US" sz="1000" dirty="0">
                <a:solidFill>
                  <a:schemeClr val="bg1"/>
                </a:solidFill>
                <a:latin typeface="Meiryo UI" panose="020B0604030504040204" pitchFamily="50" charset="-128"/>
                <a:ea typeface="Meiryo UI" panose="020B0604030504040204" pitchFamily="50" charset="-128"/>
              </a:rPr>
              <a:t> </a:t>
            </a:r>
            <a:r>
              <a:rPr lang="en-US" altLang="ja-JP" sz="1000" dirty="0">
                <a:solidFill>
                  <a:schemeClr val="bg1"/>
                </a:solidFill>
                <a:effectLst/>
                <a:latin typeface="Meiryo UI" panose="020B0604030504040204" pitchFamily="50" charset="-128"/>
                <a:ea typeface="Meiryo UI" panose="020B0604030504040204" pitchFamily="50" charset="-128"/>
              </a:rPr>
              <a:t>krp-id@krp.co.jp</a:t>
            </a:r>
            <a:endParaRPr lang="en-US" altLang="ja-JP" sz="1000" dirty="0">
              <a:solidFill>
                <a:schemeClr val="bg1"/>
              </a:solidFill>
              <a:latin typeface="Meiryo UI" panose="020B0604030504040204" pitchFamily="50" charset="-128"/>
              <a:ea typeface="Meiryo UI" panose="020B0604030504040204" pitchFamily="50" charset="-128"/>
            </a:endParaRPr>
          </a:p>
          <a:p>
            <a:r>
              <a:rPr kumimoji="1" lang="ja-JP" altLang="en-US" sz="1000" dirty="0">
                <a:solidFill>
                  <a:schemeClr val="bg1"/>
                </a:solidFill>
                <a:latin typeface="Meiryo UI" panose="020B0604030504040204" pitchFamily="50" charset="-128"/>
                <a:ea typeface="Meiryo UI" panose="020B0604030504040204" pitchFamily="50" charset="-128"/>
              </a:rPr>
              <a:t>■協力：同志社大学</a:t>
            </a:r>
          </a:p>
        </p:txBody>
      </p:sp>
      <p:sp>
        <p:nvSpPr>
          <p:cNvPr id="2" name="テキスト ボックス 1">
            <a:extLst>
              <a:ext uri="{FF2B5EF4-FFF2-40B4-BE49-F238E27FC236}">
                <a16:creationId xmlns:a16="http://schemas.microsoft.com/office/drawing/2014/main" id="{4820F9ED-F853-4CCD-ACE8-AEFFFFF7DCE0}"/>
              </a:ext>
            </a:extLst>
          </p:cNvPr>
          <p:cNvSpPr txBox="1"/>
          <p:nvPr/>
        </p:nvSpPr>
        <p:spPr>
          <a:xfrm>
            <a:off x="107004" y="5797435"/>
            <a:ext cx="7305439" cy="1415772"/>
          </a:xfrm>
          <a:prstGeom prst="rect">
            <a:avLst/>
          </a:prstGeom>
          <a:noFill/>
        </p:spPr>
        <p:txBody>
          <a:bodyPr wrap="square" rtlCol="0">
            <a:spAutoFit/>
          </a:bodyPr>
          <a:lstStyle/>
          <a:p>
            <a:r>
              <a:rPr lang="ja-JP" altLang="en-US" sz="1200" dirty="0">
                <a:solidFill>
                  <a:schemeClr val="bg1"/>
                </a:solidFill>
                <a:latin typeface="BIZ UDPゴシック" panose="020B0400000000000000" pitchFamily="50" charset="-128"/>
                <a:ea typeface="BIZ UDPゴシック" panose="020B0400000000000000" pitchFamily="50" charset="-128"/>
              </a:rPr>
              <a:t>●</a:t>
            </a:r>
            <a:r>
              <a:rPr lang="ja-JP" altLang="ja-JP" sz="1200" dirty="0">
                <a:solidFill>
                  <a:schemeClr val="bg1"/>
                </a:solidFill>
                <a:latin typeface="BIZ UDPゴシック" panose="020B0400000000000000" pitchFamily="50" charset="-128"/>
                <a:ea typeface="BIZ UDPゴシック" panose="020B0400000000000000" pitchFamily="50" charset="-128"/>
              </a:rPr>
              <a:t>先生からのコメント</a:t>
            </a:r>
            <a:endParaRPr lang="en-US" altLang="ja-JP" sz="1200" dirty="0">
              <a:solidFill>
                <a:schemeClr val="bg1"/>
              </a:solidFill>
              <a:latin typeface="BIZ UDPゴシック" panose="020B0400000000000000" pitchFamily="50" charset="-128"/>
              <a:ea typeface="BIZ UDPゴシック" panose="020B0400000000000000" pitchFamily="50" charset="-128"/>
            </a:endParaRPr>
          </a:p>
          <a:p>
            <a:pPr algn="just"/>
            <a:r>
              <a:rPr lang="ja-JP" altLang="ja-JP" sz="1200" dirty="0">
                <a:solidFill>
                  <a:schemeClr val="bg1"/>
                </a:solidFill>
                <a:effectLst/>
                <a:latin typeface="BIZ UDPゴシック" panose="020B0400000000000000" pitchFamily="50" charset="-128"/>
                <a:ea typeface="BIZ UDPゴシック" panose="020B0400000000000000" pitchFamily="50" charset="-128"/>
              </a:rPr>
              <a:t>世界中で大きな問題になっているプラスチック汚染。</a:t>
            </a:r>
            <a:r>
              <a:rPr lang="en-US" altLang="ja-JP" sz="1200" dirty="0">
                <a:solidFill>
                  <a:schemeClr val="bg1"/>
                </a:solidFill>
                <a:effectLst/>
                <a:latin typeface="BIZ UDPゴシック" panose="020B0400000000000000" pitchFamily="50" charset="-128"/>
                <a:ea typeface="BIZ UDPゴシック" panose="020B0400000000000000" pitchFamily="50" charset="-128"/>
              </a:rPr>
              <a:t>2050</a:t>
            </a:r>
            <a:r>
              <a:rPr lang="ja-JP" altLang="ja-JP" sz="1200" dirty="0">
                <a:solidFill>
                  <a:schemeClr val="bg1"/>
                </a:solidFill>
                <a:effectLst/>
                <a:latin typeface="BIZ UDPゴシック" panose="020B0400000000000000" pitchFamily="50" charset="-128"/>
                <a:ea typeface="BIZ UDPゴシック" panose="020B0400000000000000" pitchFamily="50" charset="-128"/>
              </a:rPr>
              <a:t>年には世界中の海の魚の重さを海のプラスチックごみの重さが超えてしまうといわれています。また、最新の研究によれば野生動物だけではなく私たち人間の体内からもプラスチックが見つかって</a:t>
            </a:r>
            <a:r>
              <a:rPr lang="ja-JP" altLang="ja-JP" sz="1400" dirty="0">
                <a:solidFill>
                  <a:schemeClr val="bg1"/>
                </a:solidFill>
                <a:effectLst/>
                <a:latin typeface="BIZ UDPゴシック" panose="020B0400000000000000" pitchFamily="50" charset="-128"/>
                <a:ea typeface="BIZ UDPゴシック" panose="020B0400000000000000" pitchFamily="50" charset="-128"/>
              </a:rPr>
              <a:t>います</a:t>
            </a:r>
            <a:r>
              <a:rPr lang="ja-JP" altLang="ja-JP" sz="1200" dirty="0">
                <a:solidFill>
                  <a:schemeClr val="bg1"/>
                </a:solidFill>
                <a:effectLst/>
                <a:latin typeface="BIZ UDPゴシック" panose="020B0400000000000000" pitchFamily="50" charset="-128"/>
                <a:ea typeface="BIZ UDPゴシック" panose="020B0400000000000000" pitchFamily="50" charset="-128"/>
              </a:rPr>
              <a:t>。私たちの身の回りには、たくさんのプラスチック製品があふれていますが、いったい何が原因で、どんな問題が起こっているのでしょうか。そしてプラスチック汚染の解決に向けて、世界ではどんな取り組みが進んでいるのか、私たちにできることは何か、国内外の事例をもとにわか</a:t>
            </a:r>
            <a:r>
              <a:rPr lang="ja-JP" altLang="ja-JP" sz="1200" dirty="0">
                <a:solidFill>
                  <a:schemeClr val="bg1"/>
                </a:solidFill>
                <a:effectLst/>
                <a:latin typeface="BIZ UDPゴシック" panose="020B0400000000000000" pitchFamily="50" charset="-128"/>
                <a:ea typeface="BIZ UDPゴシック" panose="020B0400000000000000" pitchFamily="50" charset="-128"/>
                <a:cs typeface="Arial" panose="020B0604020202020204" pitchFamily="34" charset="0"/>
              </a:rPr>
              <a:t>りやすく解説します。</a:t>
            </a:r>
            <a:endParaRPr lang="en-US" altLang="ja-JP" sz="1050" kern="100" dirty="0">
              <a:solidFill>
                <a:schemeClr val="bg1"/>
              </a:solidFill>
              <a:latin typeface="BIZ UDPゴシック" panose="020B0400000000000000" pitchFamily="50" charset="-128"/>
              <a:ea typeface="BIZ UDPゴシック" panose="020B0400000000000000" pitchFamily="50" charset="-128"/>
              <a:cs typeface="Times New Roman" panose="02020603050405020304" pitchFamily="18" charset="0"/>
            </a:endParaRPr>
          </a:p>
        </p:txBody>
      </p:sp>
      <p:pic>
        <p:nvPicPr>
          <p:cNvPr id="9" name="図 8">
            <a:extLst>
              <a:ext uri="{FF2B5EF4-FFF2-40B4-BE49-F238E27FC236}">
                <a16:creationId xmlns:a16="http://schemas.microsoft.com/office/drawing/2014/main" id="{32B9DC13-D5B3-486C-A5C4-890DD5EA357B}"/>
              </a:ext>
            </a:extLst>
          </p:cNvPr>
          <p:cNvPicPr>
            <a:picLocks noChangeAspect="1"/>
          </p:cNvPicPr>
          <p:nvPr/>
        </p:nvPicPr>
        <p:blipFill>
          <a:blip r:embed="rId3"/>
          <a:stretch>
            <a:fillRect/>
          </a:stretch>
        </p:blipFill>
        <p:spPr>
          <a:xfrm>
            <a:off x="6166904" y="54662"/>
            <a:ext cx="1124007" cy="568099"/>
          </a:xfrm>
          <a:prstGeom prst="rect">
            <a:avLst/>
          </a:prstGeom>
        </p:spPr>
      </p:pic>
      <p:sp>
        <p:nvSpPr>
          <p:cNvPr id="23" name="テキスト ボックス 22">
            <a:extLst>
              <a:ext uri="{FF2B5EF4-FFF2-40B4-BE49-F238E27FC236}">
                <a16:creationId xmlns:a16="http://schemas.microsoft.com/office/drawing/2014/main" id="{BDF45E4F-3051-4169-AEBD-A16B114F0858}"/>
              </a:ext>
            </a:extLst>
          </p:cNvPr>
          <p:cNvSpPr txBox="1"/>
          <p:nvPr/>
        </p:nvSpPr>
        <p:spPr>
          <a:xfrm>
            <a:off x="-13376" y="2631897"/>
            <a:ext cx="7573762" cy="830997"/>
          </a:xfrm>
          <a:prstGeom prst="rect">
            <a:avLst/>
          </a:prstGeom>
          <a:noFill/>
          <a:ln>
            <a:noFill/>
          </a:ln>
        </p:spPr>
        <p:txBody>
          <a:bodyPr wrap="square" rtlCol="0">
            <a:spAutoFit/>
          </a:bodyPr>
          <a:lstStyle/>
          <a:p>
            <a:pPr algn="ctr"/>
            <a:r>
              <a:rPr lang="en-US" altLang="ja-JP" sz="2400" b="1" dirty="0">
                <a:solidFill>
                  <a:srgbClr val="660066"/>
                </a:solidFill>
                <a:latin typeface="BIZ UDPゴシック" panose="020B0400000000000000" pitchFamily="50" charset="-128"/>
                <a:ea typeface="BIZ UDPゴシック" panose="020B0400000000000000" pitchFamily="50" charset="-128"/>
              </a:rPr>
              <a:t>2023</a:t>
            </a:r>
            <a:r>
              <a:rPr lang="ja-JP" altLang="ja-JP" b="1" dirty="0">
                <a:solidFill>
                  <a:srgbClr val="660066"/>
                </a:solidFill>
                <a:latin typeface="BIZ UDPゴシック" panose="020B0400000000000000" pitchFamily="50" charset="-128"/>
                <a:ea typeface="BIZ UDPゴシック" panose="020B0400000000000000" pitchFamily="50" charset="-128"/>
              </a:rPr>
              <a:t>年</a:t>
            </a:r>
            <a:r>
              <a:rPr lang="en-US" altLang="ja-JP" sz="3400" b="1" dirty="0">
                <a:solidFill>
                  <a:srgbClr val="660066"/>
                </a:solidFill>
                <a:latin typeface="BIZ UDPゴシック" panose="020B0400000000000000" pitchFamily="50" charset="-128"/>
                <a:ea typeface="BIZ UDPゴシック" panose="020B0400000000000000" pitchFamily="50" charset="-128"/>
              </a:rPr>
              <a:t>7</a:t>
            </a:r>
            <a:r>
              <a:rPr lang="ja-JP" altLang="en-US" sz="2400" b="1" dirty="0">
                <a:solidFill>
                  <a:srgbClr val="660066"/>
                </a:solidFill>
                <a:latin typeface="BIZ UDPゴシック" panose="020B0400000000000000" pitchFamily="50" charset="-128"/>
                <a:ea typeface="BIZ UDPゴシック" panose="020B0400000000000000" pitchFamily="50" charset="-128"/>
              </a:rPr>
              <a:t>月</a:t>
            </a:r>
            <a:r>
              <a:rPr lang="en-US" altLang="ja-JP" sz="3400" b="1" dirty="0">
                <a:solidFill>
                  <a:srgbClr val="660066"/>
                </a:solidFill>
                <a:latin typeface="BIZ UDPゴシック" panose="020B0400000000000000" pitchFamily="50" charset="-128"/>
                <a:ea typeface="BIZ UDPゴシック" panose="020B0400000000000000" pitchFamily="50" charset="-128"/>
              </a:rPr>
              <a:t>20</a:t>
            </a:r>
            <a:r>
              <a:rPr lang="ja-JP" altLang="ja-JP" sz="2400" b="1" dirty="0">
                <a:solidFill>
                  <a:srgbClr val="660066"/>
                </a:solidFill>
                <a:latin typeface="BIZ UDPゴシック" panose="020B0400000000000000" pitchFamily="50" charset="-128"/>
                <a:ea typeface="BIZ UDPゴシック" panose="020B0400000000000000" pitchFamily="50" charset="-128"/>
              </a:rPr>
              <a:t>日（</a:t>
            </a:r>
            <a:r>
              <a:rPr lang="ja-JP" altLang="en-US" sz="2400" b="1" dirty="0">
                <a:solidFill>
                  <a:srgbClr val="660066"/>
                </a:solidFill>
                <a:latin typeface="BIZ UDPゴシック" panose="020B0400000000000000" pitchFamily="50" charset="-128"/>
                <a:ea typeface="BIZ UDPゴシック" panose="020B0400000000000000" pitchFamily="50" charset="-128"/>
              </a:rPr>
              <a:t>木</a:t>
            </a:r>
            <a:r>
              <a:rPr lang="ja-JP" altLang="ja-JP" sz="2400" b="1" dirty="0">
                <a:solidFill>
                  <a:srgbClr val="660066"/>
                </a:solidFill>
                <a:latin typeface="BIZ UDPゴシック" panose="020B0400000000000000" pitchFamily="50" charset="-128"/>
                <a:ea typeface="BIZ UDPゴシック" panose="020B0400000000000000" pitchFamily="50" charset="-128"/>
              </a:rPr>
              <a:t>）</a:t>
            </a:r>
            <a:r>
              <a:rPr lang="en-US" altLang="ja-JP" sz="2400" b="1" dirty="0">
                <a:solidFill>
                  <a:srgbClr val="660066"/>
                </a:solidFill>
                <a:latin typeface="BIZ UDPゴシック" panose="020B0400000000000000" pitchFamily="50" charset="-128"/>
                <a:ea typeface="BIZ UDPゴシック" panose="020B0400000000000000" pitchFamily="50" charset="-128"/>
              </a:rPr>
              <a:t>  16:30</a:t>
            </a:r>
            <a:r>
              <a:rPr lang="ja-JP" altLang="en-US" sz="2400" b="1" dirty="0">
                <a:solidFill>
                  <a:srgbClr val="660066"/>
                </a:solidFill>
                <a:latin typeface="BIZ UDPゴシック" panose="020B0400000000000000" pitchFamily="50" charset="-128"/>
                <a:ea typeface="BIZ UDPゴシック" panose="020B0400000000000000" pitchFamily="50" charset="-128"/>
              </a:rPr>
              <a:t>～</a:t>
            </a:r>
            <a:r>
              <a:rPr lang="en-US" altLang="ja-JP" sz="2400" b="1" dirty="0">
                <a:solidFill>
                  <a:srgbClr val="660066"/>
                </a:solidFill>
                <a:latin typeface="BIZ UDPゴシック" panose="020B0400000000000000" pitchFamily="50" charset="-128"/>
                <a:ea typeface="BIZ UDPゴシック" panose="020B0400000000000000" pitchFamily="50" charset="-128"/>
              </a:rPr>
              <a:t>17:30</a:t>
            </a:r>
            <a:endParaRPr lang="en-US" altLang="ja-JP" sz="1050" b="1" dirty="0">
              <a:solidFill>
                <a:srgbClr val="660066"/>
              </a:solidFill>
              <a:latin typeface="BIZ UDPゴシック" panose="020B0400000000000000" pitchFamily="50" charset="-128"/>
              <a:ea typeface="BIZ UDPゴシック" panose="020B0400000000000000" pitchFamily="50" charset="-128"/>
            </a:endParaRPr>
          </a:p>
          <a:p>
            <a:pPr algn="ctr"/>
            <a:r>
              <a:rPr lang="ja-JP" altLang="en-US" sz="1400" b="1" dirty="0">
                <a:latin typeface="Meiryo UI" panose="020B0604030504040204" pitchFamily="50" charset="-128"/>
                <a:ea typeface="Meiryo UI" panose="020B0604030504040204" pitchFamily="50" charset="-128"/>
              </a:rPr>
              <a:t>京都リサーチパーク東地区</a:t>
            </a:r>
            <a:r>
              <a:rPr lang="en-US" altLang="ja-JP" sz="1400" b="1" dirty="0">
                <a:latin typeface="Meiryo UI" panose="020B0604030504040204" pitchFamily="50" charset="-128"/>
                <a:ea typeface="Meiryo UI" panose="020B0604030504040204" pitchFamily="50" charset="-128"/>
              </a:rPr>
              <a:t>KISTIC2</a:t>
            </a:r>
            <a:r>
              <a:rPr lang="ja-JP" altLang="en-US" sz="1400" b="1" dirty="0">
                <a:latin typeface="Meiryo UI" panose="020B0604030504040204" pitchFamily="50" charset="-128"/>
                <a:ea typeface="Meiryo UI" panose="020B0604030504040204" pitchFamily="50" charset="-128"/>
              </a:rPr>
              <a:t>階</a:t>
            </a:r>
            <a:r>
              <a:rPr lang="en-US" altLang="ja-JP" sz="1400" b="1" dirty="0" err="1">
                <a:latin typeface="Meiryo UI" panose="020B0604030504040204" pitchFamily="50" charset="-128"/>
                <a:ea typeface="Meiryo UI" panose="020B0604030504040204" pitchFamily="50" charset="-128"/>
              </a:rPr>
              <a:t>i</a:t>
            </a:r>
            <a:r>
              <a:rPr lang="ja-JP" altLang="en-US" sz="1400" b="1" dirty="0">
                <a:latin typeface="Meiryo UI" panose="020B0604030504040204" pitchFamily="50" charset="-128"/>
                <a:ea typeface="Meiryo UI" panose="020B0604030504040204" pitchFamily="50" charset="-128"/>
              </a:rPr>
              <a:t>イノベーションルーム／オンライン</a:t>
            </a:r>
            <a:endParaRPr lang="en-US" altLang="ja-JP" sz="1400" b="1" dirty="0">
              <a:latin typeface="Meiryo UI" panose="020B0604030504040204" pitchFamily="50" charset="-128"/>
              <a:ea typeface="Meiryo UI" panose="020B0604030504040204" pitchFamily="50" charset="-128"/>
            </a:endParaRPr>
          </a:p>
        </p:txBody>
      </p:sp>
      <p:grpSp>
        <p:nvGrpSpPr>
          <p:cNvPr id="10" name="グループ化 9">
            <a:extLst>
              <a:ext uri="{FF2B5EF4-FFF2-40B4-BE49-F238E27FC236}">
                <a16:creationId xmlns:a16="http://schemas.microsoft.com/office/drawing/2014/main" id="{2009513C-FF7F-4D84-AC0D-AD12AB7FE1CE}"/>
              </a:ext>
            </a:extLst>
          </p:cNvPr>
          <p:cNvGrpSpPr/>
          <p:nvPr/>
        </p:nvGrpSpPr>
        <p:grpSpPr>
          <a:xfrm>
            <a:off x="5816020" y="9803359"/>
            <a:ext cx="723763" cy="551755"/>
            <a:chOff x="5769721" y="9873974"/>
            <a:chExt cx="723763" cy="551755"/>
          </a:xfrm>
        </p:grpSpPr>
        <p:sp>
          <p:nvSpPr>
            <p:cNvPr id="3" name="フローチャート: 他ページ結合子 2">
              <a:extLst>
                <a:ext uri="{FF2B5EF4-FFF2-40B4-BE49-F238E27FC236}">
                  <a16:creationId xmlns:a16="http://schemas.microsoft.com/office/drawing/2014/main" id="{FDC6814B-F454-4A3C-A8A0-77A10D483A2B}"/>
                </a:ext>
              </a:extLst>
            </p:cNvPr>
            <p:cNvSpPr/>
            <p:nvPr/>
          </p:nvSpPr>
          <p:spPr>
            <a:xfrm rot="16200000">
              <a:off x="5855725" y="9787970"/>
              <a:ext cx="551755" cy="723763"/>
            </a:xfrm>
            <a:prstGeom prst="flowChartOffpageConnector">
              <a:avLst/>
            </a:prstGeom>
            <a:no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HGゴシックМ"/>
              </a:endParaRPr>
            </a:p>
          </p:txBody>
        </p:sp>
        <p:sp>
          <p:nvSpPr>
            <p:cNvPr id="5" name="テキスト ボックス 4">
              <a:extLst>
                <a:ext uri="{FF2B5EF4-FFF2-40B4-BE49-F238E27FC236}">
                  <a16:creationId xmlns:a16="http://schemas.microsoft.com/office/drawing/2014/main" id="{243BCD68-933F-4CDB-887E-B60A1AE9586E}"/>
                </a:ext>
              </a:extLst>
            </p:cNvPr>
            <p:cNvSpPr txBox="1"/>
            <p:nvPr/>
          </p:nvSpPr>
          <p:spPr>
            <a:xfrm>
              <a:off x="5769721" y="9892322"/>
              <a:ext cx="662959" cy="507831"/>
            </a:xfrm>
            <a:prstGeom prst="rect">
              <a:avLst/>
            </a:prstGeom>
            <a:noFill/>
          </p:spPr>
          <p:txBody>
            <a:bodyPr wrap="square" rtlCol="0">
              <a:spAutoFit/>
            </a:bodyPr>
            <a:lstStyle/>
            <a:p>
              <a:pPr algn="ctr"/>
              <a:r>
                <a:rPr kumimoji="1" lang="ja-JP" altLang="en-US" sz="900" b="1" dirty="0">
                  <a:solidFill>
                    <a:schemeClr val="bg1"/>
                  </a:solidFill>
                  <a:latin typeface="Meiryo UI" panose="020B0604030504040204" pitchFamily="50" charset="-128"/>
                  <a:ea typeface="Meiryo UI" panose="020B0604030504040204" pitchFamily="50" charset="-128"/>
                </a:rPr>
                <a:t>イベント</a:t>
              </a:r>
              <a:endParaRPr kumimoji="1" lang="en-US" altLang="ja-JP" sz="900" b="1" dirty="0">
                <a:solidFill>
                  <a:schemeClr val="bg1"/>
                </a:solidFill>
                <a:latin typeface="Meiryo UI" panose="020B0604030504040204" pitchFamily="50" charset="-128"/>
                <a:ea typeface="Meiryo UI" panose="020B0604030504040204" pitchFamily="50" charset="-128"/>
              </a:endParaRPr>
            </a:p>
            <a:p>
              <a:pPr algn="ctr"/>
              <a:r>
                <a:rPr kumimoji="1" lang="ja-JP" altLang="en-US" sz="900" b="1" dirty="0">
                  <a:solidFill>
                    <a:schemeClr val="bg1"/>
                  </a:solidFill>
                  <a:latin typeface="Meiryo UI" panose="020B0604030504040204" pitchFamily="50" charset="-128"/>
                  <a:ea typeface="Meiryo UI" panose="020B0604030504040204" pitchFamily="50" charset="-128"/>
                </a:rPr>
                <a:t>申 込 は</a:t>
              </a:r>
              <a:endParaRPr kumimoji="1" lang="en-US" altLang="ja-JP" sz="900" b="1" dirty="0">
                <a:solidFill>
                  <a:schemeClr val="bg1"/>
                </a:solidFill>
                <a:latin typeface="Meiryo UI" panose="020B0604030504040204" pitchFamily="50" charset="-128"/>
                <a:ea typeface="Meiryo UI" panose="020B0604030504040204" pitchFamily="50" charset="-128"/>
              </a:endParaRPr>
            </a:p>
            <a:p>
              <a:pPr algn="ctr"/>
              <a:r>
                <a:rPr kumimoji="1" lang="ja-JP" altLang="en-US" sz="900" b="1" dirty="0">
                  <a:solidFill>
                    <a:schemeClr val="bg1"/>
                  </a:solidFill>
                  <a:latin typeface="Meiryo UI" panose="020B0604030504040204" pitchFamily="50" charset="-128"/>
                  <a:ea typeface="Meiryo UI" panose="020B0604030504040204" pitchFamily="50" charset="-128"/>
                </a:rPr>
                <a:t>コ チ ラ</a:t>
              </a:r>
            </a:p>
          </p:txBody>
        </p:sp>
      </p:grpSp>
      <p:grpSp>
        <p:nvGrpSpPr>
          <p:cNvPr id="16" name="グループ化 15">
            <a:extLst>
              <a:ext uri="{FF2B5EF4-FFF2-40B4-BE49-F238E27FC236}">
                <a16:creationId xmlns:a16="http://schemas.microsoft.com/office/drawing/2014/main" id="{15639251-680F-169C-FDF8-E4D36E0E5293}"/>
              </a:ext>
            </a:extLst>
          </p:cNvPr>
          <p:cNvGrpSpPr/>
          <p:nvPr/>
        </p:nvGrpSpPr>
        <p:grpSpPr>
          <a:xfrm>
            <a:off x="718008" y="540035"/>
            <a:ext cx="6855754" cy="1629132"/>
            <a:chOff x="718008" y="540035"/>
            <a:chExt cx="6855754" cy="1629132"/>
          </a:xfrm>
        </p:grpSpPr>
        <p:sp>
          <p:nvSpPr>
            <p:cNvPr id="7" name="テキスト ボックス 6">
              <a:extLst>
                <a:ext uri="{FF2B5EF4-FFF2-40B4-BE49-F238E27FC236}">
                  <a16:creationId xmlns:a16="http://schemas.microsoft.com/office/drawing/2014/main" id="{C10A9464-59B4-497E-8BEA-11951BD2740F}"/>
                </a:ext>
              </a:extLst>
            </p:cNvPr>
            <p:cNvSpPr txBox="1"/>
            <p:nvPr/>
          </p:nvSpPr>
          <p:spPr>
            <a:xfrm>
              <a:off x="3250096" y="1707502"/>
              <a:ext cx="4323666" cy="461665"/>
            </a:xfrm>
            <a:prstGeom prst="rect">
              <a:avLst/>
            </a:prstGeom>
            <a:noFill/>
            <a:ln>
              <a:noFill/>
            </a:ln>
          </p:spPr>
          <p:txBody>
            <a:bodyPr wrap="square" rtlCol="0">
              <a:spAutoFit/>
            </a:bodyPr>
            <a:lstStyle/>
            <a:p>
              <a:r>
                <a:rPr kumimoji="1" lang="ja-JP" altLang="en-US" sz="2400" dirty="0">
                  <a:solidFill>
                    <a:srgbClr val="660066"/>
                  </a:solidFill>
                  <a:latin typeface="HGP創英角ｺﾞｼｯｸUB" panose="020B0900000000000000" pitchFamily="50" charset="-128"/>
                  <a:ea typeface="HGP創英角ｺﾞｼｯｸUB" panose="020B0900000000000000" pitchFamily="50" charset="-128"/>
                </a:rPr>
                <a:t>　　</a:t>
              </a:r>
              <a:r>
                <a:rPr kumimoji="1" lang="ja-JP" altLang="en-US" sz="2000" dirty="0">
                  <a:solidFill>
                    <a:srgbClr val="660066"/>
                  </a:solidFill>
                  <a:latin typeface="HGP創英角ｺﾞｼｯｸUB" panose="020B0900000000000000" pitchFamily="50" charset="-128"/>
                  <a:ea typeface="HGP創英角ｺﾞｼｯｸUB" panose="020B0900000000000000" pitchFamily="50" charset="-128"/>
                </a:rPr>
                <a:t> </a:t>
              </a:r>
              <a:r>
                <a:rPr kumimoji="1" lang="ja-JP" altLang="en-US" sz="2400" dirty="0">
                  <a:solidFill>
                    <a:srgbClr val="660066"/>
                  </a:solidFill>
                  <a:latin typeface="HGP創英角ｺﾞｼｯｸUB" panose="020B0900000000000000" pitchFamily="50" charset="-128"/>
                  <a:ea typeface="HGP創英角ｺﾞｼｯｸUB" panose="020B0900000000000000" pitchFamily="50" charset="-128"/>
                </a:rPr>
                <a:t> </a:t>
              </a:r>
              <a:r>
                <a:rPr kumimoji="1" lang="en-US" altLang="ja-JP" sz="2400" dirty="0">
                  <a:solidFill>
                    <a:srgbClr val="660066"/>
                  </a:solidFill>
                  <a:latin typeface="HGP創英角ｺﾞｼｯｸUB" panose="020B0900000000000000" pitchFamily="50" charset="-128"/>
                  <a:ea typeface="HGP創英角ｺﾞｼｯｸUB" panose="020B0900000000000000" pitchFamily="50" charset="-128"/>
                </a:rPr>
                <a:t>with </a:t>
              </a:r>
              <a:r>
                <a:rPr kumimoji="1" lang="ja-JP" altLang="en-US" sz="2400" dirty="0">
                  <a:solidFill>
                    <a:srgbClr val="660066"/>
                  </a:solidFill>
                  <a:latin typeface="HGP創英角ｺﾞｼｯｸUB" panose="020B0900000000000000" pitchFamily="50" charset="-128"/>
                  <a:ea typeface="HGP創英角ｺﾞｼｯｸUB" panose="020B0900000000000000" pitchFamily="50" charset="-128"/>
                </a:rPr>
                <a:t>同志社大学</a:t>
              </a:r>
              <a:endParaRPr lang="ja-JP" altLang="ja-JP" sz="2400" dirty="0">
                <a:solidFill>
                  <a:srgbClr val="660066"/>
                </a:solidFill>
                <a:latin typeface="HGP創英角ｺﾞｼｯｸUB" panose="020B0900000000000000" pitchFamily="50" charset="-128"/>
                <a:ea typeface="HGP創英角ｺﾞｼｯｸUB" panose="020B0900000000000000" pitchFamily="50" charset="-128"/>
              </a:endParaRPr>
            </a:p>
          </p:txBody>
        </p:sp>
        <p:pic>
          <p:nvPicPr>
            <p:cNvPr id="8" name="図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18008" y="540035"/>
              <a:ext cx="6123658" cy="1154717"/>
            </a:xfrm>
            <a:prstGeom prst="rect">
              <a:avLst/>
            </a:prstGeom>
          </p:spPr>
        </p:pic>
      </p:grpSp>
      <p:sp>
        <p:nvSpPr>
          <p:cNvPr id="25" name="テキスト ボックス 24">
            <a:extLst>
              <a:ext uri="{FF2B5EF4-FFF2-40B4-BE49-F238E27FC236}">
                <a16:creationId xmlns:a16="http://schemas.microsoft.com/office/drawing/2014/main" id="{4EB25DCC-63CA-41BA-8028-C2608B4F068A}"/>
              </a:ext>
            </a:extLst>
          </p:cNvPr>
          <p:cNvSpPr txBox="1"/>
          <p:nvPr/>
        </p:nvSpPr>
        <p:spPr>
          <a:xfrm>
            <a:off x="3779837" y="7162347"/>
            <a:ext cx="3532260" cy="600164"/>
          </a:xfrm>
          <a:prstGeom prst="rect">
            <a:avLst/>
          </a:prstGeom>
          <a:noFill/>
          <a:ln>
            <a:solidFill>
              <a:schemeClr val="bg1"/>
            </a:solidFill>
          </a:ln>
        </p:spPr>
        <p:txBody>
          <a:bodyPr wrap="square" rtlCol="0">
            <a:spAutoFit/>
          </a:bodyPr>
          <a:lstStyle/>
          <a:p>
            <a:r>
              <a:rPr lang="ja-JP" altLang="ja-JP" sz="1200" dirty="0">
                <a:solidFill>
                  <a:schemeClr val="accent4">
                    <a:lumMod val="20000"/>
                    <a:lumOff val="80000"/>
                  </a:schemeClr>
                </a:solidFill>
                <a:latin typeface="BIZ UDPゴシック" panose="020B0400000000000000" pitchFamily="50" charset="-128"/>
                <a:ea typeface="BIZ UDPゴシック" panose="020B0400000000000000" pitchFamily="50" charset="-128"/>
              </a:rPr>
              <a:t>タイムスケジュール</a:t>
            </a:r>
            <a:r>
              <a:rPr lang="ja-JP" altLang="en-US" sz="800" dirty="0">
                <a:solidFill>
                  <a:schemeClr val="bg1"/>
                </a:solidFill>
                <a:latin typeface="BIZ UDPゴシック" panose="020B0400000000000000" pitchFamily="50" charset="-128"/>
                <a:ea typeface="BIZ UDPゴシック" panose="020B0400000000000000" pitchFamily="50" charset="-128"/>
              </a:rPr>
              <a:t>（予定</a:t>
            </a:r>
            <a:r>
              <a:rPr lang="ja-JP" altLang="ja-JP" sz="800" dirty="0">
                <a:solidFill>
                  <a:schemeClr val="bg1"/>
                </a:solidFill>
                <a:latin typeface="BIZ UDPゴシック" panose="020B0400000000000000" pitchFamily="50" charset="-128"/>
                <a:ea typeface="BIZ UDPゴシック" panose="020B0400000000000000" pitchFamily="50" charset="-128"/>
              </a:rPr>
              <a:t>）</a:t>
            </a:r>
            <a:endParaRPr lang="en-US" altLang="ja-JP" sz="900" dirty="0">
              <a:solidFill>
                <a:schemeClr val="bg1"/>
              </a:solidFill>
              <a:latin typeface="BIZ UDPゴシック" panose="020B0400000000000000" pitchFamily="50" charset="-128"/>
              <a:ea typeface="BIZ UDPゴシック" panose="020B0400000000000000" pitchFamily="50" charset="-128"/>
            </a:endParaRPr>
          </a:p>
          <a:p>
            <a:r>
              <a:rPr lang="en-US" altLang="ja-JP" sz="1050" b="1" dirty="0">
                <a:solidFill>
                  <a:schemeClr val="bg1"/>
                </a:solidFill>
                <a:latin typeface="BIZ UDPゴシック" panose="020B0400000000000000" pitchFamily="50" charset="-128"/>
                <a:ea typeface="BIZ UDPゴシック" panose="020B0400000000000000" pitchFamily="50" charset="-128"/>
              </a:rPr>
              <a:t>  </a:t>
            </a:r>
            <a:r>
              <a:rPr lang="ja-JP" altLang="en-US" sz="1050" b="1" dirty="0">
                <a:solidFill>
                  <a:schemeClr val="bg1"/>
                </a:solidFill>
                <a:latin typeface="BIZ UDPゴシック" panose="020B0400000000000000" pitchFamily="50" charset="-128"/>
                <a:ea typeface="BIZ UDPゴシック" panose="020B0400000000000000" pitchFamily="50" charset="-128"/>
              </a:rPr>
              <a:t>     　　</a:t>
            </a:r>
            <a:r>
              <a:rPr lang="en-US" altLang="ja-JP" sz="1050" b="1" dirty="0">
                <a:solidFill>
                  <a:schemeClr val="bg1"/>
                </a:solidFill>
                <a:latin typeface="BIZ UDPゴシック" panose="020B0400000000000000" pitchFamily="50" charset="-128"/>
                <a:ea typeface="BIZ UDPゴシック" panose="020B0400000000000000" pitchFamily="50" charset="-128"/>
              </a:rPr>
              <a:t>16:30</a:t>
            </a:r>
            <a:r>
              <a:rPr lang="ja-JP" altLang="ja-JP" sz="1050" b="1" dirty="0">
                <a:solidFill>
                  <a:schemeClr val="bg1"/>
                </a:solidFill>
                <a:latin typeface="BIZ UDPゴシック" panose="020B0400000000000000" pitchFamily="50" charset="-128"/>
                <a:ea typeface="BIZ UDPゴシック" panose="020B0400000000000000" pitchFamily="50" charset="-128"/>
              </a:rPr>
              <a:t>～</a:t>
            </a:r>
            <a:r>
              <a:rPr lang="en-US" altLang="ja-JP" sz="1050" b="1" dirty="0">
                <a:solidFill>
                  <a:schemeClr val="bg1"/>
                </a:solidFill>
                <a:latin typeface="BIZ UDPゴシック" panose="020B0400000000000000" pitchFamily="50" charset="-128"/>
                <a:ea typeface="BIZ UDPゴシック" panose="020B0400000000000000" pitchFamily="50" charset="-128"/>
              </a:rPr>
              <a:t>17:00</a:t>
            </a:r>
            <a:r>
              <a:rPr lang="ja-JP" altLang="ja-JP" sz="1050" b="1" dirty="0">
                <a:solidFill>
                  <a:schemeClr val="bg1"/>
                </a:solidFill>
                <a:latin typeface="BIZ UDPゴシック" panose="020B0400000000000000" pitchFamily="50" charset="-128"/>
                <a:ea typeface="BIZ UDPゴシック" panose="020B0400000000000000" pitchFamily="50" charset="-128"/>
              </a:rPr>
              <a:t>　</a:t>
            </a:r>
            <a:r>
              <a:rPr lang="en-US" altLang="ja-JP" sz="1050" b="1" dirty="0">
                <a:solidFill>
                  <a:schemeClr val="bg1"/>
                </a:solidFill>
                <a:latin typeface="BIZ UDPゴシック" panose="020B0400000000000000" pitchFamily="50" charset="-128"/>
                <a:ea typeface="BIZ UDPゴシック" panose="020B0400000000000000" pitchFamily="50" charset="-128"/>
              </a:rPr>
              <a:t> </a:t>
            </a:r>
            <a:r>
              <a:rPr lang="ja-JP" altLang="ja-JP" sz="1050" b="1" dirty="0">
                <a:solidFill>
                  <a:schemeClr val="bg1"/>
                </a:solidFill>
                <a:latin typeface="BIZ UDPゴシック" panose="020B0400000000000000" pitchFamily="50" charset="-128"/>
                <a:ea typeface="BIZ UDPゴシック" panose="020B0400000000000000" pitchFamily="50" charset="-128"/>
              </a:rPr>
              <a:t>先生のライトニングトーク</a:t>
            </a:r>
          </a:p>
          <a:p>
            <a:r>
              <a:rPr lang="ja-JP" altLang="en-US" sz="1050" b="1" dirty="0">
                <a:solidFill>
                  <a:schemeClr val="bg1"/>
                </a:solidFill>
                <a:latin typeface="BIZ UDPゴシック" panose="020B0400000000000000" pitchFamily="50" charset="-128"/>
                <a:ea typeface="BIZ UDPゴシック" panose="020B0400000000000000" pitchFamily="50" charset="-128"/>
              </a:rPr>
              <a:t>　     　　</a:t>
            </a:r>
            <a:r>
              <a:rPr lang="en-US" altLang="ja-JP" sz="1050" b="1" dirty="0">
                <a:solidFill>
                  <a:schemeClr val="bg1"/>
                </a:solidFill>
                <a:latin typeface="BIZ UDPゴシック" panose="020B0400000000000000" pitchFamily="50" charset="-128"/>
                <a:ea typeface="BIZ UDPゴシック" panose="020B0400000000000000" pitchFamily="50" charset="-128"/>
              </a:rPr>
              <a:t>17:00</a:t>
            </a:r>
            <a:r>
              <a:rPr lang="ja-JP" altLang="ja-JP" sz="1050" b="1" dirty="0">
                <a:solidFill>
                  <a:schemeClr val="bg1"/>
                </a:solidFill>
                <a:latin typeface="BIZ UDPゴシック" panose="020B0400000000000000" pitchFamily="50" charset="-128"/>
                <a:ea typeface="BIZ UDPゴシック" panose="020B0400000000000000" pitchFamily="50" charset="-128"/>
              </a:rPr>
              <a:t>～</a:t>
            </a:r>
            <a:r>
              <a:rPr lang="en-US" altLang="ja-JP" sz="1050" b="1" dirty="0">
                <a:solidFill>
                  <a:schemeClr val="bg1"/>
                </a:solidFill>
                <a:latin typeface="BIZ UDPゴシック" panose="020B0400000000000000" pitchFamily="50" charset="-128"/>
                <a:ea typeface="BIZ UDPゴシック" panose="020B0400000000000000" pitchFamily="50" charset="-128"/>
              </a:rPr>
              <a:t>17:30</a:t>
            </a:r>
            <a:r>
              <a:rPr lang="ja-JP" altLang="ja-JP" sz="1050" b="1" dirty="0">
                <a:solidFill>
                  <a:schemeClr val="bg1"/>
                </a:solidFill>
                <a:latin typeface="BIZ UDPゴシック" panose="020B0400000000000000" pitchFamily="50" charset="-128"/>
                <a:ea typeface="BIZ UDPゴシック" panose="020B0400000000000000" pitchFamily="50" charset="-128"/>
              </a:rPr>
              <a:t>　</a:t>
            </a:r>
            <a:r>
              <a:rPr lang="en-US" altLang="ja-JP" sz="1050" b="1" dirty="0">
                <a:solidFill>
                  <a:schemeClr val="bg1"/>
                </a:solidFill>
                <a:latin typeface="BIZ UDPゴシック" panose="020B0400000000000000" pitchFamily="50" charset="-128"/>
                <a:ea typeface="BIZ UDPゴシック" panose="020B0400000000000000" pitchFamily="50" charset="-128"/>
              </a:rPr>
              <a:t> </a:t>
            </a:r>
            <a:r>
              <a:rPr lang="ja-JP" altLang="ja-JP" sz="1050" b="1" dirty="0">
                <a:solidFill>
                  <a:schemeClr val="bg1"/>
                </a:solidFill>
                <a:latin typeface="BIZ UDPゴシック" panose="020B0400000000000000" pitchFamily="50" charset="-128"/>
                <a:ea typeface="BIZ UDPゴシック" panose="020B0400000000000000" pitchFamily="50" charset="-128"/>
              </a:rPr>
              <a:t>ディスカッション</a:t>
            </a:r>
          </a:p>
        </p:txBody>
      </p:sp>
      <p:sp>
        <p:nvSpPr>
          <p:cNvPr id="11" name="テキスト ボックス 10">
            <a:extLst>
              <a:ext uri="{FF2B5EF4-FFF2-40B4-BE49-F238E27FC236}">
                <a16:creationId xmlns:a16="http://schemas.microsoft.com/office/drawing/2014/main" id="{8BA4DB7B-4740-52EB-69E9-F9931D8DFDFE}"/>
              </a:ext>
            </a:extLst>
          </p:cNvPr>
          <p:cNvSpPr txBox="1"/>
          <p:nvPr/>
        </p:nvSpPr>
        <p:spPr>
          <a:xfrm>
            <a:off x="2526631" y="7942960"/>
            <a:ext cx="5072667" cy="1692771"/>
          </a:xfrm>
          <a:prstGeom prst="rect">
            <a:avLst/>
          </a:prstGeom>
          <a:noFill/>
        </p:spPr>
        <p:txBody>
          <a:bodyPr wrap="square" rtlCol="0">
            <a:spAutoFit/>
          </a:bodyPr>
          <a:lstStyle/>
          <a:p>
            <a:r>
              <a:rPr kumimoji="1" lang="ja-JP" altLang="en-US" sz="1300" b="1" dirty="0">
                <a:solidFill>
                  <a:schemeClr val="accent4">
                    <a:lumMod val="20000"/>
                    <a:lumOff val="80000"/>
                  </a:schemeClr>
                </a:solidFill>
                <a:latin typeface="BIZ UDPゴシック" panose="020B0400000000000000" pitchFamily="50" charset="-128"/>
                <a:ea typeface="BIZ UDPゴシック" panose="020B0400000000000000" pitchFamily="50" charset="-128"/>
              </a:rPr>
              <a:t>●会　場・参加方法：</a:t>
            </a:r>
            <a:endParaRPr kumimoji="1" lang="en-US" altLang="ja-JP" sz="1300" b="1" dirty="0">
              <a:solidFill>
                <a:schemeClr val="accent4">
                  <a:lumMod val="20000"/>
                  <a:lumOff val="80000"/>
                </a:schemeClr>
              </a:solidFill>
              <a:latin typeface="BIZ UDPゴシック" panose="020B0400000000000000" pitchFamily="50" charset="-128"/>
              <a:ea typeface="BIZ UDPゴシック" panose="020B0400000000000000" pitchFamily="50" charset="-128"/>
            </a:endParaRPr>
          </a:p>
          <a:p>
            <a:r>
              <a:rPr kumimoji="1" lang="ja-JP" altLang="en-US" sz="1300" b="1" dirty="0">
                <a:solidFill>
                  <a:schemeClr val="bg1"/>
                </a:solidFill>
                <a:latin typeface="BIZ UDPゴシック" panose="020B0400000000000000" pitchFamily="50" charset="-128"/>
                <a:ea typeface="BIZ UDPゴシック" panose="020B0400000000000000" pitchFamily="50" charset="-128"/>
              </a:rPr>
              <a:t>　①京都ﾘｻｰﾁﾊﾟｰｸ東地区</a:t>
            </a:r>
            <a:r>
              <a:rPr kumimoji="1" lang="en-US" altLang="ja-JP" sz="1300" b="1" dirty="0">
                <a:solidFill>
                  <a:schemeClr val="bg1"/>
                </a:solidFill>
                <a:latin typeface="BIZ UDPゴシック" panose="020B0400000000000000" pitchFamily="50" charset="-128"/>
                <a:ea typeface="BIZ UDPゴシック" panose="020B0400000000000000" pitchFamily="50" charset="-128"/>
              </a:rPr>
              <a:t>KISTIC</a:t>
            </a:r>
            <a:r>
              <a:rPr kumimoji="1" lang="ja-JP" altLang="en-US" sz="1300" b="1" dirty="0">
                <a:solidFill>
                  <a:schemeClr val="bg1"/>
                </a:solidFill>
                <a:latin typeface="BIZ UDPゴシック" panose="020B0400000000000000" pitchFamily="50" charset="-128"/>
                <a:ea typeface="BIZ UDPゴシック" panose="020B0400000000000000" pitchFamily="50" charset="-128"/>
              </a:rPr>
              <a:t>２階</a:t>
            </a:r>
            <a:endParaRPr kumimoji="1" lang="en-US" altLang="ja-JP" sz="1300" b="1" dirty="0">
              <a:solidFill>
                <a:schemeClr val="bg1"/>
              </a:solidFill>
              <a:latin typeface="BIZ UDPゴシック" panose="020B0400000000000000" pitchFamily="50" charset="-128"/>
              <a:ea typeface="BIZ UDPゴシック" panose="020B0400000000000000" pitchFamily="50" charset="-128"/>
            </a:endParaRPr>
          </a:p>
          <a:p>
            <a:r>
              <a:rPr kumimoji="1" lang="en-US" altLang="ja-JP" sz="1300" b="1" dirty="0">
                <a:solidFill>
                  <a:schemeClr val="bg1"/>
                </a:solidFill>
                <a:latin typeface="BIZ UDPゴシック" panose="020B0400000000000000" pitchFamily="50" charset="-128"/>
                <a:ea typeface="BIZ UDPゴシック" panose="020B0400000000000000" pitchFamily="50" charset="-128"/>
              </a:rPr>
              <a:t>  </a:t>
            </a:r>
            <a:r>
              <a:rPr kumimoji="1" lang="ja-JP" altLang="en-US" sz="1300" b="1" dirty="0">
                <a:solidFill>
                  <a:schemeClr val="bg1"/>
                </a:solidFill>
                <a:latin typeface="BIZ UDPゴシック" panose="020B0400000000000000" pitchFamily="50" charset="-128"/>
                <a:ea typeface="BIZ UDPゴシック" panose="020B0400000000000000" pitchFamily="50" charset="-128"/>
              </a:rPr>
              <a:t>　イノベーションルーム</a:t>
            </a:r>
            <a:r>
              <a:rPr kumimoji="1" lang="en-US" altLang="ja-JP" sz="1300" b="1" dirty="0">
                <a:solidFill>
                  <a:schemeClr val="bg1"/>
                </a:solidFill>
                <a:latin typeface="BIZ UDPゴシック" panose="020B0400000000000000" pitchFamily="50" charset="-128"/>
                <a:ea typeface="BIZ UDPゴシック" panose="020B0400000000000000" pitchFamily="50" charset="-128"/>
              </a:rPr>
              <a:t>  </a:t>
            </a:r>
            <a:r>
              <a:rPr kumimoji="1" lang="ja-JP" altLang="en-US" sz="1200" b="1" dirty="0">
                <a:solidFill>
                  <a:schemeClr val="bg1"/>
                </a:solidFill>
                <a:latin typeface="BIZ UDPゴシック" panose="020B0400000000000000" pitchFamily="50" charset="-128"/>
                <a:ea typeface="BIZ UDPゴシック" panose="020B0400000000000000" pitchFamily="50" charset="-128"/>
              </a:rPr>
              <a:t>：</a:t>
            </a:r>
            <a:r>
              <a:rPr kumimoji="1" lang="ja-JP" altLang="en-US" sz="1050" b="1" dirty="0">
                <a:solidFill>
                  <a:schemeClr val="bg1"/>
                </a:solidFill>
                <a:latin typeface="BIZ UDPゴシック" panose="020B0400000000000000" pitchFamily="50" charset="-128"/>
                <a:ea typeface="BIZ UDPゴシック" panose="020B0400000000000000" pitchFamily="50" charset="-128"/>
              </a:rPr>
              <a:t>定員　～</a:t>
            </a:r>
            <a:r>
              <a:rPr kumimoji="1" lang="en-US" altLang="ja-JP" sz="1050" b="1" dirty="0">
                <a:solidFill>
                  <a:schemeClr val="bg1"/>
                </a:solidFill>
                <a:latin typeface="BIZ UDPゴシック" panose="020B0400000000000000" pitchFamily="50" charset="-128"/>
                <a:ea typeface="BIZ UDPゴシック" panose="020B0400000000000000" pitchFamily="50" charset="-128"/>
              </a:rPr>
              <a:t>30</a:t>
            </a:r>
            <a:r>
              <a:rPr kumimoji="1" lang="ja-JP" altLang="en-US" sz="1050" b="1" dirty="0">
                <a:solidFill>
                  <a:schemeClr val="bg1"/>
                </a:solidFill>
                <a:latin typeface="BIZ UDPゴシック" panose="020B0400000000000000" pitchFamily="50" charset="-128"/>
                <a:ea typeface="BIZ UDPゴシック" panose="020B0400000000000000" pitchFamily="50" charset="-128"/>
              </a:rPr>
              <a:t>名程度</a:t>
            </a:r>
            <a:endParaRPr kumimoji="1" lang="en-US" altLang="ja-JP" sz="1200" b="1" dirty="0">
              <a:solidFill>
                <a:schemeClr val="bg1"/>
              </a:solidFill>
              <a:latin typeface="BIZ UDPゴシック" panose="020B0400000000000000" pitchFamily="50" charset="-128"/>
              <a:ea typeface="BIZ UDPゴシック" panose="020B0400000000000000" pitchFamily="50" charset="-128"/>
            </a:endParaRPr>
          </a:p>
          <a:p>
            <a:r>
              <a:rPr kumimoji="1" lang="ja-JP" altLang="en-US" sz="1300" b="1" dirty="0">
                <a:solidFill>
                  <a:schemeClr val="bg1"/>
                </a:solidFill>
                <a:latin typeface="BIZ UDPゴシック" panose="020B0400000000000000" pitchFamily="50" charset="-128"/>
                <a:ea typeface="BIZ UDPゴシック" panose="020B0400000000000000" pitchFamily="50" charset="-128"/>
              </a:rPr>
              <a:t>　②</a:t>
            </a:r>
            <a:r>
              <a:rPr lang="ja-JP" altLang="en-US" sz="1300" b="1" dirty="0">
                <a:solidFill>
                  <a:schemeClr val="bg1"/>
                </a:solidFill>
                <a:latin typeface="BIZ UDPゴシック" panose="020B0400000000000000" pitchFamily="50" charset="-128"/>
                <a:ea typeface="BIZ UDPゴシック" panose="020B0400000000000000" pitchFamily="50" charset="-128"/>
              </a:rPr>
              <a:t>オンライン（</a:t>
            </a:r>
            <a:r>
              <a:rPr lang="en-US" altLang="ja-JP" sz="1300" b="1" dirty="0">
                <a:solidFill>
                  <a:schemeClr val="bg1"/>
                </a:solidFill>
                <a:latin typeface="BIZ UDPゴシック" panose="020B0400000000000000" pitchFamily="50" charset="-128"/>
                <a:ea typeface="BIZ UDPゴシック" panose="020B0400000000000000" pitchFamily="50" charset="-128"/>
              </a:rPr>
              <a:t>ZOOM</a:t>
            </a:r>
            <a:r>
              <a:rPr lang="ja-JP" altLang="en-US" sz="1300" b="1" dirty="0">
                <a:solidFill>
                  <a:schemeClr val="bg1"/>
                </a:solidFill>
                <a:latin typeface="BIZ UDPゴシック" panose="020B0400000000000000" pitchFamily="50" charset="-128"/>
                <a:ea typeface="BIZ UDPゴシック" panose="020B0400000000000000" pitchFamily="50" charset="-128"/>
              </a:rPr>
              <a:t>）</a:t>
            </a:r>
            <a:r>
              <a:rPr lang="ja-JP" altLang="en-US" sz="1300" b="1" dirty="0">
                <a:solidFill>
                  <a:schemeClr val="bg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a:t>
            </a:r>
            <a:r>
              <a:rPr lang="ja-JP" altLang="en-US" sz="1050" b="1" dirty="0">
                <a:solidFill>
                  <a:schemeClr val="bg1"/>
                </a:solidFill>
                <a:latin typeface="BIZ UDPゴシック" panose="020B0400000000000000" pitchFamily="50" charset="-128"/>
                <a:ea typeface="BIZ UDPゴシック" panose="020B0400000000000000" pitchFamily="50" charset="-128"/>
                <a:cs typeface="Times New Roman" panose="02020603050405020304" pitchFamily="18" charset="0"/>
              </a:rPr>
              <a:t>定員　～</a:t>
            </a:r>
            <a:r>
              <a:rPr lang="en-US" altLang="ja-JP" sz="1050" b="1" dirty="0">
                <a:solidFill>
                  <a:schemeClr val="bg1"/>
                </a:solidFill>
                <a:latin typeface="BIZ UDPゴシック" panose="020B0400000000000000" pitchFamily="50" charset="-128"/>
                <a:ea typeface="BIZ UDPゴシック" panose="020B0400000000000000" pitchFamily="50" charset="-128"/>
                <a:cs typeface="Times New Roman" panose="02020603050405020304" pitchFamily="18" charset="0"/>
              </a:rPr>
              <a:t>25</a:t>
            </a:r>
            <a:r>
              <a:rPr lang="ja-JP" altLang="en-US" sz="1050" b="1" dirty="0">
                <a:solidFill>
                  <a:schemeClr val="bg1"/>
                </a:solidFill>
                <a:latin typeface="BIZ UDPゴシック" panose="020B0400000000000000" pitchFamily="50" charset="-128"/>
                <a:ea typeface="BIZ UDPゴシック" panose="020B0400000000000000" pitchFamily="50" charset="-128"/>
                <a:cs typeface="Times New Roman" panose="02020603050405020304" pitchFamily="18" charset="0"/>
              </a:rPr>
              <a:t>名程度</a:t>
            </a:r>
            <a:endParaRPr kumimoji="1" lang="en-US" altLang="ja-JP" sz="1050" b="1" dirty="0">
              <a:solidFill>
                <a:schemeClr val="accent4">
                  <a:lumMod val="20000"/>
                  <a:lumOff val="80000"/>
                </a:schemeClr>
              </a:solidFill>
              <a:latin typeface="BIZ UDPゴシック" panose="020B0400000000000000" pitchFamily="50" charset="-128"/>
              <a:ea typeface="BIZ UDPゴシック" panose="020B0400000000000000" pitchFamily="50" charset="-128"/>
            </a:endParaRPr>
          </a:p>
          <a:p>
            <a:endParaRPr kumimoji="1" lang="en-US" altLang="ja-JP" sz="1300" b="1" dirty="0">
              <a:solidFill>
                <a:schemeClr val="accent4">
                  <a:lumMod val="20000"/>
                  <a:lumOff val="80000"/>
                </a:schemeClr>
              </a:solidFill>
              <a:latin typeface="BIZ UDPゴシック" panose="020B0400000000000000" pitchFamily="50" charset="-128"/>
              <a:ea typeface="BIZ UDPゴシック" panose="020B0400000000000000" pitchFamily="50" charset="-128"/>
            </a:endParaRPr>
          </a:p>
          <a:p>
            <a:r>
              <a:rPr kumimoji="1" lang="ja-JP" altLang="en-US" sz="1300" b="1" dirty="0">
                <a:solidFill>
                  <a:schemeClr val="accent4">
                    <a:lumMod val="20000"/>
                    <a:lumOff val="80000"/>
                  </a:schemeClr>
                </a:solidFill>
                <a:latin typeface="BIZ UDPゴシック" panose="020B0400000000000000" pitchFamily="50" charset="-128"/>
                <a:ea typeface="BIZ UDPゴシック" panose="020B0400000000000000" pitchFamily="50" charset="-128"/>
              </a:rPr>
              <a:t>●対　象：</a:t>
            </a:r>
            <a:r>
              <a:rPr lang="ja-JP" altLang="ja-JP" sz="1300" b="1" dirty="0">
                <a:solidFill>
                  <a:schemeClr val="bg1"/>
                </a:solidFill>
                <a:latin typeface="BIZ UDPゴシック" panose="020B0400000000000000" pitchFamily="50" charset="-128"/>
                <a:ea typeface="BIZ UDPゴシック" panose="020B0400000000000000" pitchFamily="50" charset="-128"/>
              </a:rPr>
              <a:t>ウェルネス・</a:t>
            </a:r>
            <a:r>
              <a:rPr lang="ja-JP" altLang="en-US" sz="1300" b="1" dirty="0">
                <a:solidFill>
                  <a:schemeClr val="bg1"/>
                </a:solidFill>
                <a:latin typeface="BIZ UDPゴシック" panose="020B0400000000000000" pitchFamily="50" charset="-128"/>
                <a:ea typeface="BIZ UDPゴシック" panose="020B0400000000000000" pitchFamily="50" charset="-128"/>
              </a:rPr>
              <a:t>ヘルスケア、</a:t>
            </a:r>
            <a:endParaRPr lang="en-US" altLang="ja-JP" sz="1300" b="1" dirty="0">
              <a:solidFill>
                <a:schemeClr val="bg1"/>
              </a:solidFill>
              <a:latin typeface="BIZ UDPゴシック" panose="020B0400000000000000" pitchFamily="50" charset="-128"/>
              <a:ea typeface="BIZ UDPゴシック" panose="020B0400000000000000" pitchFamily="50" charset="-128"/>
            </a:endParaRPr>
          </a:p>
          <a:p>
            <a:r>
              <a:rPr lang="ja-JP" altLang="en-US" sz="1300" b="1" dirty="0">
                <a:solidFill>
                  <a:schemeClr val="bg1"/>
                </a:solidFill>
                <a:latin typeface="BIZ UDPゴシック" panose="020B0400000000000000" pitchFamily="50" charset="-128"/>
                <a:ea typeface="BIZ UDPゴシック" panose="020B0400000000000000" pitchFamily="50" charset="-128"/>
              </a:rPr>
              <a:t>　　　　</a:t>
            </a:r>
            <a:r>
              <a:rPr lang="ja-JP" altLang="ja-JP" sz="1300" b="1" dirty="0">
                <a:solidFill>
                  <a:schemeClr val="bg1"/>
                </a:solidFill>
                <a:latin typeface="BIZ UDPゴシック" panose="020B0400000000000000" pitchFamily="50" charset="-128"/>
                <a:ea typeface="BIZ UDPゴシック" panose="020B0400000000000000" pitchFamily="50" charset="-128"/>
              </a:rPr>
              <a:t>モノづくり領域</a:t>
            </a:r>
            <a:r>
              <a:rPr lang="ja-JP" altLang="en-US" sz="1300" b="1" dirty="0">
                <a:solidFill>
                  <a:schemeClr val="bg1"/>
                </a:solidFill>
                <a:latin typeface="BIZ UDPゴシック" panose="020B0400000000000000" pitchFamily="50" charset="-128"/>
                <a:ea typeface="BIZ UDPゴシック" panose="020B0400000000000000" pitchFamily="50" charset="-128"/>
              </a:rPr>
              <a:t>など</a:t>
            </a:r>
            <a:r>
              <a:rPr lang="ja-JP" altLang="ja-JP" sz="1300" b="1" dirty="0">
                <a:solidFill>
                  <a:schemeClr val="bg1"/>
                </a:solidFill>
                <a:latin typeface="BIZ UDPゴシック" panose="020B0400000000000000" pitchFamily="50" charset="-128"/>
                <a:ea typeface="BIZ UDPゴシック" panose="020B0400000000000000" pitchFamily="50" charset="-128"/>
              </a:rPr>
              <a:t>の</a:t>
            </a:r>
            <a:r>
              <a:rPr lang="ja-JP" altLang="en-US" sz="1300" b="1" dirty="0">
                <a:solidFill>
                  <a:schemeClr val="bg1"/>
                </a:solidFill>
                <a:latin typeface="BIZ UDPゴシック" panose="020B0400000000000000" pitchFamily="50" charset="-128"/>
                <a:ea typeface="BIZ UDPゴシック" panose="020B0400000000000000" pitchFamily="50" charset="-128"/>
              </a:rPr>
              <a:t>企</a:t>
            </a:r>
            <a:r>
              <a:rPr lang="ja-JP" altLang="ja-JP" sz="1300" b="1" dirty="0">
                <a:solidFill>
                  <a:schemeClr val="bg1"/>
                </a:solidFill>
                <a:latin typeface="BIZ UDPゴシック" panose="020B0400000000000000" pitchFamily="50" charset="-128"/>
                <a:ea typeface="BIZ UDPゴシック" panose="020B0400000000000000" pitchFamily="50" charset="-128"/>
              </a:rPr>
              <a:t>業や研究者の方々</a:t>
            </a:r>
            <a:endParaRPr lang="en-US" altLang="ja-JP" sz="1300" b="1" dirty="0">
              <a:solidFill>
                <a:schemeClr val="bg1"/>
              </a:solidFill>
              <a:latin typeface="BIZ UDPゴシック" panose="020B0400000000000000" pitchFamily="50" charset="-128"/>
              <a:ea typeface="BIZ UDPゴシック" panose="020B0400000000000000" pitchFamily="50" charset="-128"/>
            </a:endParaRPr>
          </a:p>
          <a:p>
            <a:r>
              <a:rPr kumimoji="1" lang="ja-JP" altLang="en-US" sz="1300" b="1" dirty="0">
                <a:solidFill>
                  <a:schemeClr val="accent4">
                    <a:lumMod val="20000"/>
                    <a:lumOff val="80000"/>
                  </a:schemeClr>
                </a:solidFill>
                <a:latin typeface="BIZ UDPゴシック" panose="020B0400000000000000" pitchFamily="50" charset="-128"/>
                <a:ea typeface="BIZ UDPゴシック" panose="020B0400000000000000" pitchFamily="50" charset="-128"/>
              </a:rPr>
              <a:t>●参加費：</a:t>
            </a:r>
            <a:r>
              <a:rPr kumimoji="1" lang="ja-JP" altLang="en-US" sz="1300" b="1" dirty="0">
                <a:solidFill>
                  <a:schemeClr val="bg1"/>
                </a:solidFill>
                <a:latin typeface="BIZ UDPゴシック" panose="020B0400000000000000" pitchFamily="50" charset="-128"/>
                <a:ea typeface="BIZ UDPゴシック" panose="020B0400000000000000" pitchFamily="50" charset="-128"/>
              </a:rPr>
              <a:t>無料</a:t>
            </a:r>
          </a:p>
        </p:txBody>
      </p:sp>
      <p:sp>
        <p:nvSpPr>
          <p:cNvPr id="14" name="テキスト ボックス 13">
            <a:extLst>
              <a:ext uri="{FF2B5EF4-FFF2-40B4-BE49-F238E27FC236}">
                <a16:creationId xmlns:a16="http://schemas.microsoft.com/office/drawing/2014/main" id="{ACD6B709-89DC-CB46-49F8-5B36F0A9A21F}"/>
              </a:ext>
            </a:extLst>
          </p:cNvPr>
          <p:cNvSpPr txBox="1"/>
          <p:nvPr/>
        </p:nvSpPr>
        <p:spPr>
          <a:xfrm>
            <a:off x="329276" y="4338134"/>
            <a:ext cx="4410222" cy="1223412"/>
          </a:xfrm>
          <a:prstGeom prst="rect">
            <a:avLst/>
          </a:prstGeom>
          <a:noFill/>
          <a:ln>
            <a:noFill/>
          </a:ln>
        </p:spPr>
        <p:txBody>
          <a:bodyPr wrap="square" rtlCol="0">
            <a:spAutoFit/>
          </a:bodyPr>
          <a:lstStyle/>
          <a:p>
            <a:r>
              <a:rPr lang="ja-JP" altLang="ja-JP" sz="1050" dirty="0">
                <a:solidFill>
                  <a:schemeClr val="bg1"/>
                </a:solidFill>
                <a:latin typeface="BIZ UDPゴシック" panose="020B0400000000000000" pitchFamily="50" charset="-128"/>
                <a:ea typeface="BIZ UDPゴシック" panose="020B0400000000000000" pitchFamily="50" charset="-128"/>
              </a:rPr>
              <a:t>略歴</a:t>
            </a:r>
            <a:r>
              <a:rPr lang="ja-JP" altLang="en-US" sz="1050" dirty="0">
                <a:solidFill>
                  <a:schemeClr val="bg1"/>
                </a:solidFill>
                <a:latin typeface="BIZ UDPゴシック" panose="020B0400000000000000" pitchFamily="50" charset="-128"/>
                <a:ea typeface="BIZ UDPゴシック" panose="020B0400000000000000" pitchFamily="50" charset="-128"/>
              </a:rPr>
              <a:t>：</a:t>
            </a:r>
            <a:endParaRPr lang="en-US" altLang="ja-JP" sz="1050" dirty="0">
              <a:solidFill>
                <a:schemeClr val="bg1"/>
              </a:solidFill>
              <a:latin typeface="BIZ UDPゴシック" panose="020B0400000000000000" pitchFamily="50" charset="-128"/>
              <a:ea typeface="BIZ UDPゴシック" panose="020B0400000000000000" pitchFamily="50" charset="-128"/>
            </a:endParaRPr>
          </a:p>
          <a:p>
            <a:r>
              <a:rPr lang="en-US" altLang="ja-JP" sz="1050" dirty="0">
                <a:solidFill>
                  <a:schemeClr val="bg1"/>
                </a:solidFill>
                <a:latin typeface="BIZ UDPゴシック" panose="020B0400000000000000" pitchFamily="50" charset="-128"/>
                <a:ea typeface="BIZ UDPゴシック" panose="020B0400000000000000" pitchFamily="50" charset="-128"/>
              </a:rPr>
              <a:t>1975</a:t>
            </a:r>
            <a:r>
              <a:rPr lang="ja-JP" altLang="en-US" sz="1050" dirty="0">
                <a:solidFill>
                  <a:schemeClr val="bg1"/>
                </a:solidFill>
                <a:latin typeface="BIZ UDPゴシック" panose="020B0400000000000000" pitchFamily="50" charset="-128"/>
                <a:ea typeface="BIZ UDPゴシック" panose="020B0400000000000000" pitchFamily="50" charset="-128"/>
              </a:rPr>
              <a:t>年京都府亀岡市生まれ。現在、同志社大学経済学部准教授。特定非営利活動法人プロジェクト保津川代表理事。近年深刻な問題となっている海や川のプラスチック汚染について、内陸部からのごみの発生抑制の研究や市民参加型のごみ調査手法の開発に取り組んでいます。また、京都・保津川をフィールドに筏流しの復活や天然鮎の復活、内水面漁業の振興など川の文化の再生と伝承にも取り組んでいます。</a:t>
            </a:r>
          </a:p>
        </p:txBody>
      </p:sp>
      <p:sp>
        <p:nvSpPr>
          <p:cNvPr id="24" name="テキスト ボックス 23">
            <a:extLst>
              <a:ext uri="{FF2B5EF4-FFF2-40B4-BE49-F238E27FC236}">
                <a16:creationId xmlns:a16="http://schemas.microsoft.com/office/drawing/2014/main" id="{3B69D796-91B4-FBCD-C171-887B2EE943D1}"/>
              </a:ext>
            </a:extLst>
          </p:cNvPr>
          <p:cNvSpPr txBox="1"/>
          <p:nvPr/>
        </p:nvSpPr>
        <p:spPr>
          <a:xfrm>
            <a:off x="264665" y="3576994"/>
            <a:ext cx="4625760" cy="723275"/>
          </a:xfrm>
          <a:prstGeom prst="rect">
            <a:avLst/>
          </a:prstGeom>
          <a:noFill/>
        </p:spPr>
        <p:txBody>
          <a:bodyPr wrap="square" rtlCol="0">
            <a:spAutoFit/>
          </a:bodyPr>
          <a:lstStyle/>
          <a:p>
            <a:r>
              <a:rPr kumimoji="1" lang="ja-JP" altLang="en-US" sz="2300" b="1" i="0" dirty="0">
                <a:solidFill>
                  <a:schemeClr val="accent4">
                    <a:lumMod val="20000"/>
                    <a:lumOff val="80000"/>
                  </a:schemeClr>
                </a:solidFill>
                <a:effectLst/>
                <a:latin typeface="BIZ UDPゴシック" panose="020B0400000000000000" pitchFamily="50" charset="-128"/>
                <a:ea typeface="BIZ UDPゴシック" panose="020B0400000000000000" pitchFamily="50" charset="-128"/>
              </a:rPr>
              <a:t>原田禎夫　</a:t>
            </a:r>
            <a:r>
              <a:rPr kumimoji="1" lang="ja-JP" altLang="en-US" sz="2000" b="1" dirty="0">
                <a:solidFill>
                  <a:schemeClr val="accent4">
                    <a:lumMod val="20000"/>
                    <a:lumOff val="80000"/>
                  </a:schemeClr>
                </a:solidFill>
                <a:latin typeface="BIZ UDPゴシック" panose="020B0400000000000000" pitchFamily="50" charset="-128"/>
                <a:ea typeface="BIZ UDPゴシック" panose="020B0400000000000000" pitchFamily="50" charset="-128"/>
              </a:rPr>
              <a:t>准教授</a:t>
            </a:r>
            <a:endParaRPr kumimoji="1" lang="en-US" altLang="ja-JP" sz="2000" b="1" dirty="0">
              <a:solidFill>
                <a:schemeClr val="accent4">
                  <a:lumMod val="20000"/>
                  <a:lumOff val="80000"/>
                </a:schemeClr>
              </a:solidFill>
              <a:latin typeface="BIZ UDPゴシック" panose="020B0400000000000000" pitchFamily="50" charset="-128"/>
              <a:ea typeface="BIZ UDPゴシック" panose="020B0400000000000000" pitchFamily="50" charset="-128"/>
            </a:endParaRPr>
          </a:p>
          <a:p>
            <a:r>
              <a:rPr lang="ja-JP" altLang="en-US" b="1" dirty="0">
                <a:solidFill>
                  <a:schemeClr val="accent4">
                    <a:lumMod val="20000"/>
                    <a:lumOff val="80000"/>
                  </a:schemeClr>
                </a:solidFill>
                <a:latin typeface="BIZ UDPゴシック" panose="020B0400000000000000" pitchFamily="50" charset="-128"/>
                <a:ea typeface="BIZ UDPゴシック" panose="020B0400000000000000" pitchFamily="50" charset="-128"/>
              </a:rPr>
              <a:t>（</a:t>
            </a:r>
            <a:r>
              <a:rPr lang="zh-CN" altLang="en-US" b="1" dirty="0">
                <a:solidFill>
                  <a:schemeClr val="accent4">
                    <a:lumMod val="20000"/>
                    <a:lumOff val="80000"/>
                  </a:schemeClr>
                </a:solidFill>
                <a:latin typeface="BIZ UDPゴシック" panose="020B0400000000000000" pitchFamily="50" charset="-128"/>
                <a:ea typeface="BIZ UDPゴシック" panose="020B0400000000000000" pitchFamily="50" charset="-128"/>
              </a:rPr>
              <a:t>同志社大学経済学部</a:t>
            </a:r>
            <a:r>
              <a:rPr kumimoji="1" lang="ja-JP" altLang="en-US" b="1" dirty="0">
                <a:solidFill>
                  <a:schemeClr val="accent4">
                    <a:lumMod val="20000"/>
                    <a:lumOff val="80000"/>
                  </a:schemeClr>
                </a:solidFill>
                <a:latin typeface="BIZ UDPゴシック" panose="020B0400000000000000" pitchFamily="50" charset="-128"/>
                <a:ea typeface="BIZ UDPゴシック" panose="020B0400000000000000" pitchFamily="50" charset="-128"/>
              </a:rPr>
              <a:t>）</a:t>
            </a:r>
            <a:endParaRPr lang="en-US" altLang="ja-JP" b="1" dirty="0">
              <a:solidFill>
                <a:schemeClr val="accent4">
                  <a:lumMod val="20000"/>
                  <a:lumOff val="80000"/>
                </a:schemeClr>
              </a:solidFill>
              <a:latin typeface="BIZ UDPゴシック" panose="020B0400000000000000" pitchFamily="50" charset="-128"/>
              <a:ea typeface="BIZ UDPゴシック" panose="020B0400000000000000" pitchFamily="50" charset="-128"/>
            </a:endParaRPr>
          </a:p>
        </p:txBody>
      </p:sp>
      <p:sp>
        <p:nvSpPr>
          <p:cNvPr id="31" name="吹き出し: 円形 30">
            <a:extLst>
              <a:ext uri="{FF2B5EF4-FFF2-40B4-BE49-F238E27FC236}">
                <a16:creationId xmlns:a16="http://schemas.microsoft.com/office/drawing/2014/main" id="{A7BD4FF7-8CEF-A9DE-7192-ABC1282DDEB7}"/>
              </a:ext>
            </a:extLst>
          </p:cNvPr>
          <p:cNvSpPr/>
          <p:nvPr/>
        </p:nvSpPr>
        <p:spPr>
          <a:xfrm>
            <a:off x="6090938" y="8323019"/>
            <a:ext cx="1430267" cy="1064109"/>
          </a:xfrm>
          <a:prstGeom prst="wedgeEllipseCallout">
            <a:avLst>
              <a:gd name="adj1" fmla="val -44254"/>
              <a:gd name="adj2" fmla="val 42180"/>
            </a:avLst>
          </a:prstGeom>
          <a:solidFill>
            <a:schemeClr val="bg1"/>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9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ctr"/>
            <a:r>
              <a:rPr lang="ja-JP" altLang="ja-JP" sz="9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共同研究</a:t>
            </a:r>
            <a:r>
              <a:rPr lang="ja-JP" altLang="en-US" sz="9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ja-JP" sz="9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事業化を目指す</a:t>
            </a:r>
            <a:r>
              <a:rPr lang="ja-JP" altLang="en-US" sz="900" kern="100" dirty="0">
                <a:solidFill>
                  <a:schemeClr val="tx1"/>
                </a:solidFill>
                <a:latin typeface="BIZ UDPゴシック" panose="020B0400000000000000" pitchFamily="50" charset="-128"/>
                <a:ea typeface="BIZ UDPゴシック" panose="020B0400000000000000" pitchFamily="50" charset="-128"/>
                <a:cs typeface="Times New Roman" panose="02020603050405020304" pitchFamily="18" charset="0"/>
              </a:rPr>
              <a:t>方々</a:t>
            </a:r>
            <a:r>
              <a:rPr lang="ja-JP" altLang="en-US" sz="9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endParaRPr lang="en-US" altLang="ja-JP" sz="9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ctr"/>
            <a:r>
              <a:rPr lang="ja-JP" altLang="ja-JP" sz="9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最新研究事例に触れたい方</a:t>
            </a:r>
            <a:endParaRPr lang="en-US" altLang="ja-JP" sz="900" kern="100" dirty="0">
              <a:solidFill>
                <a:schemeClr val="tx1"/>
              </a:solidFill>
              <a:latin typeface="BIZ UDPゴシック" panose="020B0400000000000000" pitchFamily="50" charset="-128"/>
              <a:ea typeface="BIZ UDPゴシック" panose="020B0400000000000000" pitchFamily="50" charset="-128"/>
              <a:cs typeface="Times New Roman" panose="02020603050405020304" pitchFamily="18" charset="0"/>
            </a:endParaRPr>
          </a:p>
          <a:p>
            <a:pPr algn="ctr"/>
            <a:endParaRPr lang="en-US" altLang="ja-JP" sz="9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ctr"/>
            <a:r>
              <a:rPr lang="ja-JP" altLang="en-US" sz="9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ぜひご参加ください！</a:t>
            </a:r>
            <a:endParaRPr kumimoji="1" lang="ja-JP" altLang="en-US" sz="900" dirty="0">
              <a:solidFill>
                <a:schemeClr val="tx1"/>
              </a:solidFill>
            </a:endParaRPr>
          </a:p>
          <a:p>
            <a:pPr algn="ctr"/>
            <a:endParaRPr kumimoji="1" lang="ja-JP" altLang="en-US" sz="900" dirty="0"/>
          </a:p>
        </p:txBody>
      </p:sp>
      <p:pic>
        <p:nvPicPr>
          <p:cNvPr id="17" name="図 16">
            <a:extLst>
              <a:ext uri="{FF2B5EF4-FFF2-40B4-BE49-F238E27FC236}">
                <a16:creationId xmlns:a16="http://schemas.microsoft.com/office/drawing/2014/main" id="{B16039AB-22D8-D0C9-E88D-A18C5DB29146}"/>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674185" y="699443"/>
            <a:ext cx="1684144" cy="327977"/>
          </a:xfrm>
          <a:prstGeom prst="rect">
            <a:avLst/>
          </a:prstGeom>
        </p:spPr>
      </p:pic>
      <p:pic>
        <p:nvPicPr>
          <p:cNvPr id="27" name="図 26" descr="スーツを着ている男はスマイルしている&#10;&#10;自動的に生成された説明">
            <a:extLst>
              <a:ext uri="{FF2B5EF4-FFF2-40B4-BE49-F238E27FC236}">
                <a16:creationId xmlns:a16="http://schemas.microsoft.com/office/drawing/2014/main" id="{3F2BDA81-7BBD-F898-2B96-9848DFA356DF}"/>
              </a:ext>
            </a:extLst>
          </p:cNvPr>
          <p:cNvPicPr>
            <a:picLocks noChangeAspect="1"/>
          </p:cNvPicPr>
          <p:nvPr/>
        </p:nvPicPr>
        <p:blipFill rotWithShape="1">
          <a:blip r:embed="rId6">
            <a:extLst>
              <a:ext uri="{28A0092B-C50C-407E-A947-70E740481C1C}">
                <a14:useLocalDpi xmlns:a14="http://schemas.microsoft.com/office/drawing/2010/main" val="0"/>
              </a:ext>
            </a:extLst>
          </a:blip>
          <a:srcRect t="16536"/>
          <a:stretch/>
        </p:blipFill>
        <p:spPr>
          <a:xfrm>
            <a:off x="5062963" y="3576994"/>
            <a:ext cx="1878855" cy="2091838"/>
          </a:xfrm>
          <a:prstGeom prst="rect">
            <a:avLst/>
          </a:prstGeom>
        </p:spPr>
      </p:pic>
      <p:pic>
        <p:nvPicPr>
          <p:cNvPr id="4" name="図 3">
            <a:extLst>
              <a:ext uri="{FF2B5EF4-FFF2-40B4-BE49-F238E27FC236}">
                <a16:creationId xmlns:a16="http://schemas.microsoft.com/office/drawing/2014/main" id="{6911EB61-AEFF-D1FA-77AF-A1760A7A7798}"/>
              </a:ext>
            </a:extLst>
          </p:cNvPr>
          <p:cNvPicPr>
            <a:picLocks noChangeAspect="1"/>
          </p:cNvPicPr>
          <p:nvPr/>
        </p:nvPicPr>
        <p:blipFill>
          <a:blip r:embed="rId7"/>
          <a:stretch>
            <a:fillRect/>
          </a:stretch>
        </p:blipFill>
        <p:spPr>
          <a:xfrm>
            <a:off x="197458" y="7917805"/>
            <a:ext cx="2137524" cy="1970630"/>
          </a:xfrm>
          <a:prstGeom prst="rect">
            <a:avLst/>
          </a:prstGeom>
        </p:spPr>
      </p:pic>
      <p:pic>
        <p:nvPicPr>
          <p:cNvPr id="12" name="図 11">
            <a:extLst>
              <a:ext uri="{FF2B5EF4-FFF2-40B4-BE49-F238E27FC236}">
                <a16:creationId xmlns:a16="http://schemas.microsoft.com/office/drawing/2014/main" id="{2E53857D-154E-8873-EC0F-6C7036635EA5}"/>
              </a:ext>
            </a:extLst>
          </p:cNvPr>
          <p:cNvPicPr>
            <a:picLocks noChangeAspect="1"/>
          </p:cNvPicPr>
          <p:nvPr/>
        </p:nvPicPr>
        <p:blipFill>
          <a:blip r:embed="rId8"/>
          <a:stretch>
            <a:fillRect/>
          </a:stretch>
        </p:blipFill>
        <p:spPr>
          <a:xfrm>
            <a:off x="6665549" y="9645611"/>
            <a:ext cx="756372" cy="739687"/>
          </a:xfrm>
          <a:prstGeom prst="rect">
            <a:avLst/>
          </a:prstGeom>
        </p:spPr>
      </p:pic>
    </p:spTree>
    <p:extLst>
      <p:ext uri="{BB962C8B-B14F-4D97-AF65-F5344CB8AC3E}">
        <p14:creationId xmlns:p14="http://schemas.microsoft.com/office/powerpoint/2010/main" val="2215643558"/>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E0F5C5A544934343977C133AB3A51E26" ma:contentTypeVersion="10" ma:contentTypeDescription="新しいドキュメントを作成します。" ma:contentTypeScope="" ma:versionID="ec18b536aa5541e3b752fdb81cf52c66">
  <xsd:schema xmlns:xsd="http://www.w3.org/2001/XMLSchema" xmlns:xs="http://www.w3.org/2001/XMLSchema" xmlns:p="http://schemas.microsoft.com/office/2006/metadata/properties" xmlns:ns3="8a5090ff-8260-4819-b290-4281998ddc41" targetNamespace="http://schemas.microsoft.com/office/2006/metadata/properties" ma:root="true" ma:fieldsID="e166b9c450f9cc530be23f75cae71a1f" ns3:_="">
    <xsd:import namespace="8a5090ff-8260-4819-b290-4281998ddc41"/>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GenerationTime" minOccurs="0"/>
                <xsd:element ref="ns3:MediaServiceEventHashCode" minOccurs="0"/>
                <xsd:element ref="ns3:MediaServiceOCR" minOccurs="0"/>
                <xsd:element ref="ns3:MediaServiceLocation"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a5090ff-8260-4819-b290-4281998ddc4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9F933E3-01E8-4A60-8387-EB3A46076D4B}">
  <ds:schemaRefs>
    <ds:schemaRef ds:uri="8a5090ff-8260-4819-b290-4281998ddc41"/>
    <ds:schemaRef ds:uri="http://purl.org/dc/terms/"/>
    <ds:schemaRef ds:uri="http://schemas.openxmlformats.org/package/2006/metadata/core-properties"/>
    <ds:schemaRef ds:uri="http://purl.org/dc/dcmitype/"/>
    <ds:schemaRef ds:uri="http://schemas.microsoft.com/office/infopath/2007/PartnerControls"/>
    <ds:schemaRef ds:uri="http://schemas.microsoft.com/office/2006/documentManagement/types"/>
    <ds:schemaRef ds:uri="http://purl.org/dc/elements/1.1/"/>
    <ds:schemaRef ds:uri="http://schemas.microsoft.com/office/2006/metadata/properties"/>
    <ds:schemaRef ds:uri="http://www.w3.org/XML/1998/namespace"/>
  </ds:schemaRefs>
</ds:datastoreItem>
</file>

<file path=customXml/itemProps2.xml><?xml version="1.0" encoding="utf-8"?>
<ds:datastoreItem xmlns:ds="http://schemas.openxmlformats.org/officeDocument/2006/customXml" ds:itemID="{36523C9F-5ACE-41E7-8135-5EB4678116B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a5090ff-8260-4819-b290-4281998ddc4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CB1DFC5-1A51-42E3-B609-9498E51544A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4732</TotalTime>
  <Words>418</Words>
  <Application>Microsoft Office PowerPoint</Application>
  <PresentationFormat>ユーザー設定</PresentationFormat>
  <Paragraphs>33</Paragraphs>
  <Slides>1</Slides>
  <Notes>1</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1</vt:i4>
      </vt:variant>
    </vt:vector>
  </HeadingPairs>
  <TitlesOfParts>
    <vt:vector size="10" baseType="lpstr">
      <vt:lpstr>BIZ UDPゴシック</vt:lpstr>
      <vt:lpstr>HGP創英角ｺﾞｼｯｸUB</vt:lpstr>
      <vt:lpstr>HGゴシックМ</vt:lpstr>
      <vt:lpstr>Meiryo UI</vt:lpstr>
      <vt:lpstr>游ゴシック</vt:lpstr>
      <vt:lpstr>Arial</vt:lpstr>
      <vt:lpstr>Calibri</vt:lpstr>
      <vt:lpstr>Calibri Light</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植田 律子</dc:creator>
  <cp:lastModifiedBy>山本  慶枝</cp:lastModifiedBy>
  <cp:revision>303</cp:revision>
  <cp:lastPrinted>2021-02-19T06:36:42Z</cp:lastPrinted>
  <dcterms:created xsi:type="dcterms:W3CDTF">2020-06-17T05:10:58Z</dcterms:created>
  <dcterms:modified xsi:type="dcterms:W3CDTF">2023-06-20T07:59:48Z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0x010100E0F5C5A544934343977C133AB3A51E26</vt:lpwstr>
  </property>
</Properties>
</file>