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82" r:id="rId2"/>
    <p:sldId id="278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61" autoAdjust="0"/>
    <p:restoredTop sz="93525" autoAdjust="0"/>
  </p:normalViewPr>
  <p:slideViewPr>
    <p:cSldViewPr>
      <p:cViewPr>
        <p:scale>
          <a:sx n="70" d="100"/>
          <a:sy n="70" d="100"/>
        </p:scale>
        <p:origin x="-1302" y="-30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B6472-4C41-4024-9085-94651E3E088D}" type="datetimeFigureOut">
              <a:rPr kumimoji="1" lang="ja-JP" altLang="en-US" smtClean="0"/>
              <a:t>2019/1/22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273C0-A303-46A1-8C58-B011B2A2D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490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A8A2-9606-4D4A-A5FA-D59FDF6F91E4}" type="datetimeFigureOut">
              <a:rPr kumimoji="1" lang="ja-JP" altLang="en-US" smtClean="0"/>
              <a:t>2019/1/22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FCA5-E106-4E34-B1A5-43FC70FCF3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070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A8A2-9606-4D4A-A5FA-D59FDF6F91E4}" type="datetimeFigureOut">
              <a:rPr kumimoji="1" lang="ja-JP" altLang="en-US" smtClean="0"/>
              <a:t>2019/1/22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FCA5-E106-4E34-B1A5-43FC70FCF3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501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A8A2-9606-4D4A-A5FA-D59FDF6F91E4}" type="datetimeFigureOut">
              <a:rPr kumimoji="1" lang="ja-JP" altLang="en-US" smtClean="0"/>
              <a:t>2019/1/22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FCA5-E106-4E34-B1A5-43FC70FCF3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090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A8A2-9606-4D4A-A5FA-D59FDF6F91E4}" type="datetimeFigureOut">
              <a:rPr kumimoji="1" lang="ja-JP" altLang="en-US" smtClean="0"/>
              <a:t>2019/1/22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FCA5-E106-4E34-B1A5-43FC70FCF3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2264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A8A2-9606-4D4A-A5FA-D59FDF6F91E4}" type="datetimeFigureOut">
              <a:rPr kumimoji="1" lang="ja-JP" altLang="en-US" smtClean="0"/>
              <a:t>2019/1/22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FCA5-E106-4E34-B1A5-43FC70FCF3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73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A8A2-9606-4D4A-A5FA-D59FDF6F91E4}" type="datetimeFigureOut">
              <a:rPr kumimoji="1" lang="ja-JP" altLang="en-US" smtClean="0"/>
              <a:t>2019/1/22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FCA5-E106-4E34-B1A5-43FC70FCF3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08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A8A2-9606-4D4A-A5FA-D59FDF6F91E4}" type="datetimeFigureOut">
              <a:rPr kumimoji="1" lang="ja-JP" altLang="en-US" smtClean="0"/>
              <a:t>2019/1/22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FCA5-E106-4E34-B1A5-43FC70FCF3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91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A8A2-9606-4D4A-A5FA-D59FDF6F91E4}" type="datetimeFigureOut">
              <a:rPr kumimoji="1" lang="ja-JP" altLang="en-US" smtClean="0"/>
              <a:t>2019/1/22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FCA5-E106-4E34-B1A5-43FC70FCF3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0117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A8A2-9606-4D4A-A5FA-D59FDF6F91E4}" type="datetimeFigureOut">
              <a:rPr kumimoji="1" lang="ja-JP" altLang="en-US" smtClean="0"/>
              <a:t>2019/1/22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FCA5-E106-4E34-B1A5-43FC70FCF3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361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A8A2-9606-4D4A-A5FA-D59FDF6F91E4}" type="datetimeFigureOut">
              <a:rPr kumimoji="1" lang="ja-JP" altLang="en-US" smtClean="0"/>
              <a:t>2019/1/22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FCA5-E106-4E34-B1A5-43FC70FCF3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840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A8A2-9606-4D4A-A5FA-D59FDF6F91E4}" type="datetimeFigureOut">
              <a:rPr kumimoji="1" lang="ja-JP" altLang="en-US" smtClean="0"/>
              <a:t>2019/1/22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FCA5-E106-4E34-B1A5-43FC70FCF3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021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6A8A2-9606-4D4A-A5FA-D59FDF6F91E4}" type="datetimeFigureOut">
              <a:rPr kumimoji="1" lang="ja-JP" altLang="en-US" smtClean="0"/>
              <a:t>2019/1/22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DFCA5-E106-4E34-B1A5-43FC70FCF3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4203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shida\Desktop\レイアウト図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84784"/>
            <a:ext cx="8963536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oshida\Desktop\非常灯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043444"/>
            <a:ext cx="312800" cy="3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C:\Users\oshida\Desktop\消火器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786" y="504744"/>
            <a:ext cx="266483" cy="431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テキスト ボックス 8"/>
          <p:cNvSpPr txBox="1"/>
          <p:nvPr/>
        </p:nvSpPr>
        <p:spPr>
          <a:xfrm>
            <a:off x="814278" y="565591"/>
            <a:ext cx="1150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消火器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14277" y="1043444"/>
            <a:ext cx="1150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非常灯</a:t>
            </a:r>
            <a:endParaRPr kumimoji="1" lang="ja-JP" altLang="en-US" dirty="0"/>
          </a:p>
        </p:txBody>
      </p:sp>
      <p:pic>
        <p:nvPicPr>
          <p:cNvPr id="11" name="Picture 5" descr="C:\Users\oshida\Desktop\消火器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131" y="4750080"/>
            <a:ext cx="266483" cy="431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 descr="C:\Users\oshida\Desktop\消火器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372" y="5249281"/>
            <a:ext cx="266483" cy="431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oshida\Desktop\非常灯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7753" y="1419998"/>
            <a:ext cx="312800" cy="3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3754045" y="3785431"/>
            <a:ext cx="151216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355976" y="4509120"/>
            <a:ext cx="910237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7486" y="160764"/>
            <a:ext cx="5794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【KISTIC 2F</a:t>
            </a:r>
            <a:r>
              <a:rPr kumimoji="1" lang="ja-JP" altLang="en-US" dirty="0" smtClean="0"/>
              <a:t>ラウンジ会場レイアウト</a:t>
            </a:r>
            <a:r>
              <a:rPr kumimoji="1" lang="en-US" altLang="ja-JP" dirty="0" smtClean="0"/>
              <a:t>】</a:t>
            </a:r>
            <a:endParaRPr lang="en-US" altLang="ja-JP" dirty="0"/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592081" y="4868439"/>
            <a:ext cx="590632" cy="543001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914" y="3944368"/>
            <a:ext cx="533862" cy="645083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884425" y="3970096"/>
            <a:ext cx="555037" cy="663631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598545" y="4856100"/>
            <a:ext cx="590632" cy="543001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3104" y="3246725"/>
            <a:ext cx="343689" cy="343689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7225" y="3246725"/>
            <a:ext cx="343689" cy="343689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5659" y="3265246"/>
            <a:ext cx="343689" cy="343689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7460" y="2885545"/>
            <a:ext cx="343689" cy="343689"/>
          </a:xfrm>
          <a:prstGeom prst="rect">
            <a:avLst/>
          </a:prstGeom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997" y="2852935"/>
            <a:ext cx="343689" cy="343689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710" y="2852936"/>
            <a:ext cx="343689" cy="343689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1087" y="2859436"/>
            <a:ext cx="343689" cy="343689"/>
          </a:xfrm>
          <a:prstGeom prst="rect">
            <a:avLst/>
          </a:prstGeom>
        </p:spPr>
      </p:pic>
      <p:pic>
        <p:nvPicPr>
          <p:cNvPr id="30" name="図 2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3952" y="2859436"/>
            <a:ext cx="343689" cy="343689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6774" y="3265246"/>
            <a:ext cx="343689" cy="343689"/>
          </a:xfrm>
          <a:prstGeom prst="rect">
            <a:avLst/>
          </a:prstGeom>
        </p:spPr>
      </p:pic>
      <p:pic>
        <p:nvPicPr>
          <p:cNvPr id="32" name="図 3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8648" y="3265246"/>
            <a:ext cx="343689" cy="343689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5895" y="2876287"/>
            <a:ext cx="343689" cy="343689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672" y="3243858"/>
            <a:ext cx="343689" cy="343689"/>
          </a:xfrm>
          <a:prstGeom prst="rect">
            <a:avLst/>
          </a:prstGeom>
        </p:spPr>
      </p:pic>
      <p:pic>
        <p:nvPicPr>
          <p:cNvPr id="35" name="図 3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94877">
            <a:off x="2565166" y="4035505"/>
            <a:ext cx="975964" cy="381053"/>
          </a:xfrm>
          <a:prstGeom prst="rect">
            <a:avLst/>
          </a:prstGeom>
        </p:spPr>
      </p:pic>
      <p:pic>
        <p:nvPicPr>
          <p:cNvPr id="36" name="図 3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354" y="5127600"/>
            <a:ext cx="571580" cy="801649"/>
          </a:xfrm>
          <a:prstGeom prst="rect">
            <a:avLst/>
          </a:prstGeom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932" y="4849379"/>
            <a:ext cx="571580" cy="848768"/>
          </a:xfrm>
          <a:prstGeom prst="rect">
            <a:avLst/>
          </a:prstGeom>
        </p:spPr>
      </p:pic>
      <p:pic>
        <p:nvPicPr>
          <p:cNvPr id="38" name="図 3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1095" y="3020740"/>
            <a:ext cx="441786" cy="441786"/>
          </a:xfrm>
          <a:prstGeom prst="rect">
            <a:avLst/>
          </a:prstGeom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6212" y="2996952"/>
            <a:ext cx="483079" cy="575094"/>
          </a:xfrm>
          <a:prstGeom prst="rect">
            <a:avLst/>
          </a:prstGeom>
        </p:spPr>
      </p:pic>
      <p:pic>
        <p:nvPicPr>
          <p:cNvPr id="40" name="図 3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931" y="3020739"/>
            <a:ext cx="472395" cy="472395"/>
          </a:xfrm>
          <a:prstGeom prst="rect">
            <a:avLst/>
          </a:prstGeom>
        </p:spPr>
      </p:pic>
      <p:sp>
        <p:nvSpPr>
          <p:cNvPr id="20" name="フリーフォーム 19"/>
          <p:cNvSpPr/>
          <p:nvPr/>
        </p:nvSpPr>
        <p:spPr>
          <a:xfrm>
            <a:off x="136478" y="1637731"/>
            <a:ext cx="1774209" cy="4148920"/>
          </a:xfrm>
          <a:custGeom>
            <a:avLst/>
            <a:gdLst>
              <a:gd name="connsiteX0" fmla="*/ 13647 w 1774209"/>
              <a:gd name="connsiteY0" fmla="*/ 0 h 4148920"/>
              <a:gd name="connsiteX1" fmla="*/ 682388 w 1774209"/>
              <a:gd name="connsiteY1" fmla="*/ 0 h 4148920"/>
              <a:gd name="connsiteX2" fmla="*/ 682388 w 1774209"/>
              <a:gd name="connsiteY2" fmla="*/ 586854 h 4148920"/>
              <a:gd name="connsiteX3" fmla="*/ 1023582 w 1774209"/>
              <a:gd name="connsiteY3" fmla="*/ 736979 h 4148920"/>
              <a:gd name="connsiteX4" fmla="*/ 1310185 w 1774209"/>
              <a:gd name="connsiteY4" fmla="*/ 968991 h 4148920"/>
              <a:gd name="connsiteX5" fmla="*/ 1501253 w 1774209"/>
              <a:gd name="connsiteY5" fmla="*/ 1201003 h 4148920"/>
              <a:gd name="connsiteX6" fmla="*/ 1637731 w 1774209"/>
              <a:gd name="connsiteY6" fmla="*/ 1392072 h 4148920"/>
              <a:gd name="connsiteX7" fmla="*/ 1733265 w 1774209"/>
              <a:gd name="connsiteY7" fmla="*/ 1746914 h 4148920"/>
              <a:gd name="connsiteX8" fmla="*/ 1774209 w 1774209"/>
              <a:gd name="connsiteY8" fmla="*/ 2074460 h 4148920"/>
              <a:gd name="connsiteX9" fmla="*/ 1774209 w 1774209"/>
              <a:gd name="connsiteY9" fmla="*/ 2347415 h 4148920"/>
              <a:gd name="connsiteX10" fmla="*/ 1746913 w 1774209"/>
              <a:gd name="connsiteY10" fmla="*/ 2647666 h 4148920"/>
              <a:gd name="connsiteX11" fmla="*/ 1651379 w 1774209"/>
              <a:gd name="connsiteY11" fmla="*/ 2866030 h 4148920"/>
              <a:gd name="connsiteX12" fmla="*/ 1487606 w 1774209"/>
              <a:gd name="connsiteY12" fmla="*/ 3152633 h 4148920"/>
              <a:gd name="connsiteX13" fmla="*/ 1378423 w 1774209"/>
              <a:gd name="connsiteY13" fmla="*/ 3234520 h 4148920"/>
              <a:gd name="connsiteX14" fmla="*/ 1310185 w 1774209"/>
              <a:gd name="connsiteY14" fmla="*/ 3302759 h 4148920"/>
              <a:gd name="connsiteX15" fmla="*/ 1323832 w 1774209"/>
              <a:gd name="connsiteY15" fmla="*/ 4148920 h 4148920"/>
              <a:gd name="connsiteX16" fmla="*/ 0 w 1774209"/>
              <a:gd name="connsiteY16" fmla="*/ 4148920 h 4148920"/>
              <a:gd name="connsiteX17" fmla="*/ 13647 w 1774209"/>
              <a:gd name="connsiteY17" fmla="*/ 0 h 4148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774209" h="4148920">
                <a:moveTo>
                  <a:pt x="13647" y="0"/>
                </a:moveTo>
                <a:lnTo>
                  <a:pt x="682388" y="0"/>
                </a:lnTo>
                <a:lnTo>
                  <a:pt x="682388" y="586854"/>
                </a:lnTo>
                <a:lnTo>
                  <a:pt x="1023582" y="736979"/>
                </a:lnTo>
                <a:lnTo>
                  <a:pt x="1310185" y="968991"/>
                </a:lnTo>
                <a:lnTo>
                  <a:pt x="1501253" y="1201003"/>
                </a:lnTo>
                <a:lnTo>
                  <a:pt x="1637731" y="1392072"/>
                </a:lnTo>
                <a:lnTo>
                  <a:pt x="1733265" y="1746914"/>
                </a:lnTo>
                <a:lnTo>
                  <a:pt x="1774209" y="2074460"/>
                </a:lnTo>
                <a:lnTo>
                  <a:pt x="1774209" y="2347415"/>
                </a:lnTo>
                <a:lnTo>
                  <a:pt x="1746913" y="2647666"/>
                </a:lnTo>
                <a:lnTo>
                  <a:pt x="1651379" y="2866030"/>
                </a:lnTo>
                <a:lnTo>
                  <a:pt x="1487606" y="3152633"/>
                </a:lnTo>
                <a:lnTo>
                  <a:pt x="1378423" y="3234520"/>
                </a:lnTo>
                <a:lnTo>
                  <a:pt x="1310185" y="3302759"/>
                </a:lnTo>
                <a:lnTo>
                  <a:pt x="1323832" y="4148920"/>
                </a:lnTo>
                <a:lnTo>
                  <a:pt x="0" y="4148920"/>
                </a:lnTo>
                <a:lnTo>
                  <a:pt x="13647" y="0"/>
                </a:lnTo>
                <a:close/>
              </a:path>
            </a:pathLst>
          </a:custGeom>
          <a:solidFill>
            <a:srgbClr val="FFFF00">
              <a:alpha val="4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利用</a:t>
            </a:r>
            <a:r>
              <a:rPr lang="ja-JP" altLang="en-US" b="1" dirty="0" smtClean="0">
                <a:solidFill>
                  <a:schemeClr val="tx1"/>
                </a:solidFill>
              </a:rPr>
              <a:t>禁止エリア</a:t>
            </a:r>
            <a:endParaRPr lang="en-US" altLang="ja-JP" b="1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b="1" dirty="0">
              <a:solidFill>
                <a:schemeClr val="tx1"/>
              </a:solidFill>
            </a:endParaRPr>
          </a:p>
          <a:p>
            <a:pPr algn="ctr"/>
            <a:endParaRPr kumimoji="1" lang="ja-JP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939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539552" y="1052737"/>
            <a:ext cx="3919885" cy="129614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766" y="2855180"/>
            <a:ext cx="590632" cy="543001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0687" y="3603729"/>
            <a:ext cx="466790" cy="533474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819" y="2158353"/>
            <a:ext cx="381053" cy="381053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3344" y="2110721"/>
            <a:ext cx="400106" cy="476317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099555" y="1275870"/>
            <a:ext cx="571580" cy="724001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349" y="1294183"/>
            <a:ext cx="335366" cy="343689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1217796" y="883460"/>
            <a:ext cx="2592385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 smtClean="0"/>
              <a:t>スタッキングチェア（</a:t>
            </a:r>
            <a:r>
              <a:rPr lang="en-US" altLang="ja-JP" sz="1600" dirty="0" smtClean="0"/>
              <a:t>20</a:t>
            </a:r>
            <a:r>
              <a:rPr lang="ja-JP" altLang="en-US" sz="1600" dirty="0" smtClean="0"/>
              <a:t>）</a:t>
            </a:r>
            <a:endParaRPr kumimoji="1" lang="ja-JP" altLang="en-US" sz="1600" dirty="0"/>
          </a:p>
        </p:txBody>
      </p:sp>
      <p:sp>
        <p:nvSpPr>
          <p:cNvPr id="18" name="角丸四角形 17"/>
          <p:cNvSpPr/>
          <p:nvPr/>
        </p:nvSpPr>
        <p:spPr>
          <a:xfrm>
            <a:off x="5398598" y="1052736"/>
            <a:ext cx="2629786" cy="336083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818633" y="903632"/>
            <a:ext cx="1789716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テーブル</a:t>
            </a:r>
            <a:endParaRPr kumimoji="1" lang="ja-JP" altLang="en-US" dirty="0"/>
          </a:p>
        </p:txBody>
      </p:sp>
      <p:pic>
        <p:nvPicPr>
          <p:cNvPr id="21" name="図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747" y="1294183"/>
            <a:ext cx="335366" cy="343689"/>
          </a:xfrm>
          <a:prstGeom prst="rect">
            <a:avLst/>
          </a:prstGeom>
        </p:spPr>
      </p:pic>
      <p:pic>
        <p:nvPicPr>
          <p:cNvPr id="22" name="図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113" y="1294182"/>
            <a:ext cx="335366" cy="343689"/>
          </a:xfrm>
          <a:prstGeom prst="rect">
            <a:avLst/>
          </a:prstGeom>
        </p:spPr>
      </p:pic>
      <p:pic>
        <p:nvPicPr>
          <p:cNvPr id="23" name="図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369" y="1294323"/>
            <a:ext cx="335366" cy="343689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3060" y="1294323"/>
            <a:ext cx="335366" cy="343689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426" y="1294323"/>
            <a:ext cx="335366" cy="343689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263" y="1294323"/>
            <a:ext cx="335366" cy="343689"/>
          </a:xfrm>
          <a:prstGeom prst="rect">
            <a:avLst/>
          </a:prstGeom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6344" y="1294323"/>
            <a:ext cx="335366" cy="343689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710" y="1294323"/>
            <a:ext cx="335366" cy="343689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076" y="1294323"/>
            <a:ext cx="335366" cy="343689"/>
          </a:xfrm>
          <a:prstGeom prst="rect">
            <a:avLst/>
          </a:prstGeom>
        </p:spPr>
      </p:pic>
      <p:pic>
        <p:nvPicPr>
          <p:cNvPr id="40" name="図 3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789027"/>
            <a:ext cx="335366" cy="343689"/>
          </a:xfrm>
          <a:prstGeom prst="rect">
            <a:avLst/>
          </a:prstGeom>
        </p:spPr>
      </p:pic>
      <p:pic>
        <p:nvPicPr>
          <p:cNvPr id="41" name="図 4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974" y="1789027"/>
            <a:ext cx="335366" cy="343689"/>
          </a:xfrm>
          <a:prstGeom prst="rect">
            <a:avLst/>
          </a:prstGeom>
        </p:spPr>
      </p:pic>
      <p:pic>
        <p:nvPicPr>
          <p:cNvPr id="42" name="図 4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340" y="1789026"/>
            <a:ext cx="335366" cy="343689"/>
          </a:xfrm>
          <a:prstGeom prst="rect">
            <a:avLst/>
          </a:prstGeom>
        </p:spPr>
      </p:pic>
      <p:pic>
        <p:nvPicPr>
          <p:cNvPr id="43" name="図 4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596" y="1789167"/>
            <a:ext cx="335366" cy="343689"/>
          </a:xfrm>
          <a:prstGeom prst="rect">
            <a:avLst/>
          </a:prstGeom>
        </p:spPr>
      </p:pic>
      <p:pic>
        <p:nvPicPr>
          <p:cNvPr id="44" name="図 4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287" y="1789167"/>
            <a:ext cx="335366" cy="343689"/>
          </a:xfrm>
          <a:prstGeom prst="rect">
            <a:avLst/>
          </a:prstGeom>
        </p:spPr>
      </p:pic>
      <p:pic>
        <p:nvPicPr>
          <p:cNvPr id="45" name="図 4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653" y="1789167"/>
            <a:ext cx="335366" cy="343689"/>
          </a:xfrm>
          <a:prstGeom prst="rect">
            <a:avLst/>
          </a:prstGeom>
        </p:spPr>
      </p:pic>
      <p:pic>
        <p:nvPicPr>
          <p:cNvPr id="46" name="図 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8490" y="1789167"/>
            <a:ext cx="335366" cy="343689"/>
          </a:xfrm>
          <a:prstGeom prst="rect">
            <a:avLst/>
          </a:prstGeom>
        </p:spPr>
      </p:pic>
      <p:pic>
        <p:nvPicPr>
          <p:cNvPr id="47" name="図 4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571" y="1789167"/>
            <a:ext cx="335366" cy="343689"/>
          </a:xfrm>
          <a:prstGeom prst="rect">
            <a:avLst/>
          </a:prstGeom>
        </p:spPr>
      </p:pic>
      <p:pic>
        <p:nvPicPr>
          <p:cNvPr id="48" name="図 4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9937" y="1789167"/>
            <a:ext cx="335366" cy="343689"/>
          </a:xfrm>
          <a:prstGeom prst="rect">
            <a:avLst/>
          </a:prstGeom>
        </p:spPr>
      </p:pic>
      <p:pic>
        <p:nvPicPr>
          <p:cNvPr id="49" name="図 4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5303" y="1789167"/>
            <a:ext cx="335366" cy="343689"/>
          </a:xfrm>
          <a:prstGeom prst="rect">
            <a:avLst/>
          </a:prstGeom>
        </p:spPr>
      </p:pic>
      <p:pic>
        <p:nvPicPr>
          <p:cNvPr id="50" name="図 4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823557" y="1275869"/>
            <a:ext cx="571580" cy="724001"/>
          </a:xfrm>
          <a:prstGeom prst="rect">
            <a:avLst/>
          </a:prstGeom>
        </p:spPr>
      </p:pic>
      <p:pic>
        <p:nvPicPr>
          <p:cNvPr id="51" name="図 5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4250" y="2158353"/>
            <a:ext cx="381053" cy="381053"/>
          </a:xfrm>
          <a:prstGeom prst="rect">
            <a:avLst/>
          </a:prstGeom>
        </p:spPr>
      </p:pic>
      <p:pic>
        <p:nvPicPr>
          <p:cNvPr id="52" name="図 5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4144" y="2885998"/>
            <a:ext cx="590632" cy="543001"/>
          </a:xfrm>
          <a:prstGeom prst="rect">
            <a:avLst/>
          </a:prstGeom>
        </p:spPr>
      </p:pic>
      <p:pic>
        <p:nvPicPr>
          <p:cNvPr id="53" name="図 5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5538" y="3583210"/>
            <a:ext cx="466790" cy="533474"/>
          </a:xfrm>
          <a:prstGeom prst="rect">
            <a:avLst/>
          </a:prstGeom>
        </p:spPr>
      </p:pic>
      <p:sp>
        <p:nvSpPr>
          <p:cNvPr id="54" name="テキスト ボックス 53"/>
          <p:cNvSpPr txBox="1"/>
          <p:nvPr/>
        </p:nvSpPr>
        <p:spPr>
          <a:xfrm>
            <a:off x="566846" y="4739688"/>
            <a:ext cx="74615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枚目のスライドは平常時のレイアウトです。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・イスやテーブルを動かし、イベント時のレイアウト案を作成、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kumimoji="1" lang="ja-JP" altLang="en-US" dirty="0" smtClean="0"/>
              <a:t>ご提出ください。</a:t>
            </a:r>
            <a:endParaRPr kumimoji="1" lang="en-US" altLang="ja-JP" dirty="0" smtClean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77486" y="160764"/>
            <a:ext cx="5794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レイアウト作成用素材</a:t>
            </a:r>
            <a:r>
              <a:rPr kumimoji="1" lang="en-US" altLang="ja-JP" dirty="0" smtClean="0"/>
              <a:t>】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99435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5603</TotalTime>
  <Words>50</Words>
  <Application>Microsoft Office PowerPoint</Application>
  <PresentationFormat>画面に合わせる (4:3)</PresentationFormat>
  <Paragraphs>10</Paragraphs>
  <Slides>2</Slides>
  <Notes>0</Notes>
  <HiddenSlides>1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Company>KRP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たまり場　概要について</dc:title>
  <dc:creator>大信田 博貴</dc:creator>
  <cp:lastModifiedBy>大信田 博貴</cp:lastModifiedBy>
  <cp:revision>485</cp:revision>
  <cp:lastPrinted>2018-07-19T11:34:54Z</cp:lastPrinted>
  <dcterms:created xsi:type="dcterms:W3CDTF">2018-04-25T08:53:09Z</dcterms:created>
  <dcterms:modified xsi:type="dcterms:W3CDTF">2019-01-22T09:39:03Z</dcterms:modified>
</cp:coreProperties>
</file>